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445" r:id="rId4"/>
    <p:sldId id="261" r:id="rId6"/>
    <p:sldId id="417" r:id="rId7"/>
    <p:sldId id="418" r:id="rId8"/>
    <p:sldId id="368" r:id="rId9"/>
    <p:sldId id="263" r:id="rId10"/>
    <p:sldId id="419" r:id="rId11"/>
    <p:sldId id="421" r:id="rId12"/>
    <p:sldId id="416" r:id="rId13"/>
    <p:sldId id="420" r:id="rId14"/>
    <p:sldId id="298" r:id="rId15"/>
    <p:sldId id="422" r:id="rId16"/>
    <p:sldId id="424" r:id="rId17"/>
    <p:sldId id="271" r:id="rId18"/>
    <p:sldId id="432" r:id="rId19"/>
    <p:sldId id="433" r:id="rId20"/>
    <p:sldId id="415" r:id="rId21"/>
    <p:sldId id="435" r:id="rId22"/>
    <p:sldId id="440" r:id="rId23"/>
    <p:sldId id="412" r:id="rId24"/>
    <p:sldId id="413" r:id="rId25"/>
    <p:sldId id="444" r:id="rId26"/>
    <p:sldId id="439" r:id="rId27"/>
    <p:sldId id="443" r:id="rId28"/>
    <p:sldId id="300" r:id="rId29"/>
    <p:sldId id="442" r:id="rId30"/>
    <p:sldId id="308" r:id="rId31"/>
    <p:sldId id="310" r:id="rId32"/>
    <p:sldId id="311" r:id="rId33"/>
    <p:sldId id="306" r:id="rId34"/>
    <p:sldId id="313" r:id="rId35"/>
    <p:sldId id="315" r:id="rId36"/>
    <p:sldId id="316" r:id="rId37"/>
    <p:sldId id="317" r:id="rId38"/>
    <p:sldId id="319" r:id="rId39"/>
    <p:sldId id="320" r:id="rId40"/>
    <p:sldId id="321" r:id="rId41"/>
    <p:sldId id="323" r:id="rId42"/>
    <p:sldId id="324" r:id="rId43"/>
    <p:sldId id="325" r:id="rId44"/>
    <p:sldId id="326" r:id="rId45"/>
    <p:sldId id="328" r:id="rId46"/>
    <p:sldId id="329" r:id="rId47"/>
    <p:sldId id="349" r:id="rId48"/>
    <p:sldId id="350" r:id="rId49"/>
    <p:sldId id="351" r:id="rId50"/>
    <p:sldId id="352" r:id="rId51"/>
    <p:sldId id="353"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441" r:id="rId66"/>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25" userDrawn="1">
          <p15:clr>
            <a:srgbClr val="A4A3A4"/>
          </p15:clr>
        </p15:guide>
        <p15:guide id="2" pos="588" userDrawn="1">
          <p15:clr>
            <a:srgbClr val="A4A3A4"/>
          </p15:clr>
        </p15:guide>
        <p15:guide id="3" orient="horz" pos="402" userDrawn="1">
          <p15:clr>
            <a:srgbClr val="A4A3A4"/>
          </p15:clr>
        </p15:guide>
        <p15:guide id="4" pos="71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5C5"/>
    <a:srgbClr val="3B3838"/>
    <a:srgbClr val="767171"/>
    <a:srgbClr val="757575"/>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627" autoAdjust="0"/>
  </p:normalViewPr>
  <p:slideViewPr>
    <p:cSldViewPr snapToGrid="0" showGuides="1">
      <p:cViewPr>
        <p:scale>
          <a:sx n="125" d="100"/>
          <a:sy n="125" d="100"/>
        </p:scale>
        <p:origin x="1662" y="234"/>
      </p:cViewPr>
      <p:guideLst>
        <p:guide orient="horz" pos="4025"/>
        <p:guide pos="588"/>
        <p:guide orient="horz" pos="402"/>
        <p:guide pos="71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tags" Target="tags/tag659.xml"/><Relationship Id="rId7" Type="http://schemas.openxmlformats.org/officeDocument/2006/relationships/slide" Target="slides/slide3.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各位评委老师好</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下面将介绍作品结构与技术原理</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宋体" panose="02010600030101010101" pitchFamily="2" charset="-122"/>
                <a:ea typeface="宋体" panose="02010600030101010101" pitchFamily="2" charset="-122"/>
                <a:sym typeface="+mn-ea"/>
              </a:rPr>
              <a:t>整体架构分为服务器和客户端，一台服务器需要为多个客户端服务</a:t>
            </a:r>
            <a:r>
              <a:rPr lang="zh-CN" altLang="en-US"/>
              <a:t>。客户端的传感器感应到车辆时，</a:t>
            </a:r>
            <a:r>
              <a:rPr lang="zh-CN" altLang="en-US">
                <a:sym typeface="+mn-ea"/>
              </a:rPr>
              <a:t>连续</a:t>
            </a:r>
            <a:r>
              <a:rPr lang="zh-CN" altLang="en-US"/>
              <a:t>进行抓拍并把照片发送给到服务器，服务器识别图片中的车牌号，并查找该车预定的车位，然后把信息打包发送给客户端。</a:t>
            </a:r>
            <a:endParaRPr lang="zh-CN" altLang="en-US"/>
          </a:p>
          <a:p>
            <a:r>
              <a:rPr lang="zh-CN" altLang="en-US">
                <a:sym typeface="+mn-ea"/>
              </a:rPr>
              <a:t>硬件结构由超声波传感器、</a:t>
            </a:r>
            <a:r>
              <a:rPr lang="en-US" altLang="zh-CN">
                <a:sym typeface="+mn-ea"/>
              </a:rPr>
              <a:t>USB</a:t>
            </a:r>
            <a:r>
              <a:rPr lang="zh-CN" altLang="en-US">
                <a:sym typeface="+mn-ea"/>
              </a:rPr>
              <a:t>摄像头、</a:t>
            </a:r>
            <a:r>
              <a:rPr lang="en-US" altLang="zh-CN">
                <a:sym typeface="+mn-ea"/>
              </a:rPr>
              <a:t>OLED </a:t>
            </a:r>
            <a:r>
              <a:rPr lang="zh-CN" altLang="en-US">
                <a:sym typeface="+mn-ea"/>
              </a:rPr>
              <a:t>屏幕和嵌入式开发板构成。</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mn-ea"/>
            </a:endParaRPr>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spc="300" dirty="0">
                <a:latin typeface="宋体" panose="02010600030101010101" pitchFamily="2" charset="-122"/>
                <a:ea typeface="宋体" panose="02010600030101010101" pitchFamily="2" charset="-122"/>
                <a:sym typeface="+mn-ea"/>
              </a:rPr>
              <a:t>嵌入式开发板</a:t>
            </a:r>
            <a:r>
              <a:rPr lang="zh-CN" altLang="en-US"/>
              <a:t>采用Jetson Nano和树莓派3B+，此类开发板体积小、耗电低, 性能强, 可拓展性高，支持多终端通信，我们将算法优化并部署到开发板上，同时也</a:t>
            </a:r>
            <a:r>
              <a:rPr lang="zh-CN" altLang="en-US">
                <a:sym typeface="+mn-ea"/>
              </a:rPr>
              <a:t>验证了我们的系统可在多个不同平台部署</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外设传感器方面我们采用</a:t>
            </a:r>
            <a:r>
              <a:rPr b="1" dirty="0">
                <a:latin typeface="宋体" panose="02010600030101010101" pitchFamily="2" charset="-122"/>
                <a:ea typeface="宋体" panose="02010600030101010101" pitchFamily="2" charset="-122"/>
                <a:cs typeface="宋体" panose="02010600030101010101" pitchFamily="2" charset="-122"/>
                <a:sym typeface="+mn-ea"/>
              </a:rPr>
              <a:t>0.96寸OLED显示屏</a:t>
            </a:r>
            <a:r>
              <a:rPr lang="zh-CN" b="1" dirty="0">
                <a:latin typeface="宋体" panose="02010600030101010101" pitchFamily="2" charset="-122"/>
                <a:ea typeface="宋体" panose="02010600030101010101" pitchFamily="2" charset="-122"/>
                <a:cs typeface="宋体" panose="02010600030101010101" pitchFamily="2" charset="-122"/>
                <a:sym typeface="+mn-ea"/>
              </a:rPr>
              <a:t>模块，分辨率为128*643，采用</a:t>
            </a:r>
            <a:r>
              <a:rPr b="1" dirty="0">
                <a:latin typeface="宋体" panose="02010600030101010101" pitchFamily="2" charset="-122"/>
                <a:ea typeface="宋体" panose="02010600030101010101" pitchFamily="2" charset="-122"/>
                <a:cs typeface="宋体" panose="02010600030101010101" pitchFamily="2" charset="-122"/>
                <a:sym typeface="+mn-ea"/>
              </a:rPr>
              <a:t>IIC接口</a:t>
            </a:r>
            <a:r>
              <a:rPr lang="zh-CN" b="1" dirty="0">
                <a:latin typeface="宋体" panose="02010600030101010101" pitchFamily="2" charset="-122"/>
                <a:ea typeface="宋体" panose="02010600030101010101" pitchFamily="2" charset="-122"/>
                <a:cs typeface="宋体" panose="02010600030101010101" pitchFamily="2" charset="-122"/>
                <a:sym typeface="+mn-ea"/>
              </a:rPr>
              <a:t>由</a:t>
            </a:r>
            <a:r>
              <a:rPr b="1" dirty="0">
                <a:latin typeface="宋体" panose="02010600030101010101" pitchFamily="2" charset="-122"/>
                <a:ea typeface="宋体" panose="02010600030101010101" pitchFamily="2" charset="-122"/>
                <a:cs typeface="宋体" panose="02010600030101010101" pitchFamily="2" charset="-122"/>
                <a:sym typeface="+mn-ea"/>
              </a:rPr>
              <a:t>SSD1306驱动</a:t>
            </a:r>
            <a:r>
              <a:rPr lang="zh-CN" b="1" dirty="0">
                <a:latin typeface="宋体" panose="02010600030101010101" pitchFamily="2" charset="-122"/>
                <a:ea typeface="宋体" panose="02010600030101010101" pitchFamily="2" charset="-122"/>
                <a:cs typeface="宋体" panose="02010600030101010101" pitchFamily="2" charset="-122"/>
                <a:sym typeface="+mn-ea"/>
              </a:rPr>
              <a:t>芯片驱动，用于</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显示车牌、车位以及车位方向等信息</a:t>
            </a:r>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b="1" dirty="0">
                <a:latin typeface="宋体" panose="02010600030101010101" pitchFamily="2" charset="-122"/>
                <a:ea typeface="宋体" panose="02010600030101010101" pitchFamily="2" charset="-122"/>
                <a:cs typeface="宋体" panose="02010600030101010101" pitchFamily="2" charset="-122"/>
                <a:sym typeface="+mn-ea"/>
              </a:rPr>
              <a:t>超声波传感器采用</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HC-SR04模块</a:t>
            </a:r>
            <a:r>
              <a:rPr lang="en-US" altLang="zh-CN"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感应距离为2~400cm，用于检测距离，判段是否有车辆接近</a:t>
            </a:r>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b="1" dirty="0">
                <a:latin typeface="宋体" panose="02010600030101010101" pitchFamily="2" charset="-122"/>
                <a:ea typeface="宋体" panose="02010600030101010101" pitchFamily="2" charset="-122"/>
                <a:cs typeface="宋体" panose="02010600030101010101" pitchFamily="2" charset="-122"/>
                <a:sym typeface="+mn-ea"/>
              </a:rPr>
              <a:t>UCB</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高清摄像头采用罗技</a:t>
            </a:r>
            <a:r>
              <a:rPr lang="en-US" altLang="zh-CN" b="1" dirty="0">
                <a:latin typeface="宋体" panose="02010600030101010101" pitchFamily="2" charset="-122"/>
                <a:ea typeface="宋体" panose="02010600030101010101" pitchFamily="2" charset="-122"/>
                <a:cs typeface="宋体" panose="02010600030101010101" pitchFamily="2" charset="-122"/>
                <a:sym typeface="+mn-ea"/>
              </a:rPr>
              <a:t>C920</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分辨率1280×960，帧率为30FPS，支持自动对焦，用于抓拍车牌</a:t>
            </a:r>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a:p>
            <a:endParaRPr lang="zh-CN" b="1" dirty="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在技术原理方面我们主要</a:t>
            </a:r>
            <a:r>
              <a:rPr lang="zh-CN">
                <a:sym typeface="+mn-ea"/>
              </a:rPr>
              <a:t>分为四大块</a:t>
            </a:r>
            <a:endParaRPr lang="zh-CN" altLang="en-US">
              <a:sym typeface="+mn-ea"/>
            </a:endParaRPr>
          </a:p>
          <a:p>
            <a:endParaRPr lang="zh-CN" altLang="en-US">
              <a:sym typeface="+mn-ea"/>
            </a:endParaRPr>
          </a:p>
          <a:p>
            <a:endParaRPr lang="zh-CN" altLang="en-US">
              <a:sym typeface="+mn-ea"/>
            </a:endParaRPr>
          </a:p>
          <a:p>
            <a:r>
              <a:rPr lang="zh-CN" altLang="en-US">
                <a:sym typeface="+mn-ea"/>
              </a:rPr>
              <a:t>在车牌检测与识别上，我们采用了YOLOv5和CRNN两个模型。</a:t>
            </a:r>
            <a:endParaRPr lang="zh-CN" altLang="en-US">
              <a:sym typeface="+mn-ea"/>
            </a:endParaRPr>
          </a:p>
          <a:p>
            <a:r>
              <a:rPr lang="zh-CN" altLang="en-US">
                <a:sym typeface="+mn-ea"/>
              </a:rPr>
              <a:t>在车位引导上，我们利用A*算法，快速找到最近的空闲车位，</a:t>
            </a:r>
            <a:r>
              <a:rPr lang="zh-CN">
                <a:sym typeface="+mn-ea"/>
              </a:rPr>
              <a:t>结合</a:t>
            </a:r>
            <a:r>
              <a:rPr lang="zh-CN" altLang="en-US">
                <a:sym typeface="+mn-ea"/>
              </a:rPr>
              <a:t>嵌入式设备指示车位方向。</a:t>
            </a:r>
            <a:endParaRPr lang="zh-CN" altLang="en-US">
              <a:sym typeface="+mn-ea"/>
            </a:endParaRPr>
          </a:p>
          <a:p>
            <a:r>
              <a:rPr lang="zh-CN" altLang="en-US">
                <a:sym typeface="+mn-ea"/>
              </a:rPr>
              <a:t>在多端通信中，我们使用经典的C/S架构，采用</a:t>
            </a:r>
            <a:r>
              <a:rPr lang="en-US" altLang="zh-CN">
                <a:sym typeface="+mn-ea"/>
              </a:rPr>
              <a:t>socket</a:t>
            </a:r>
            <a:r>
              <a:rPr lang="zh-CN" altLang="en-US">
                <a:sym typeface="+mn-ea"/>
              </a:rPr>
              <a:t>协议通信，服务器接收方向指示器数据并将识别信息与车位方向反馈给</a:t>
            </a:r>
            <a:r>
              <a:rPr lang="zh-CN" altLang="en-US">
                <a:sym typeface="+mn-ea"/>
              </a:rPr>
              <a:t>方向指示器</a:t>
            </a:r>
            <a:r>
              <a:rPr lang="zh-CN" altLang="en-US">
                <a:sym typeface="+mn-ea"/>
              </a:rPr>
              <a:t>。</a:t>
            </a:r>
            <a:endParaRPr lang="zh-CN" altLang="en-US">
              <a:sym typeface="+mn-ea"/>
            </a:endParaRPr>
          </a:p>
          <a:p>
            <a:r>
              <a:rPr lang="zh-CN" altLang="en-US">
                <a:sym typeface="+mn-ea"/>
              </a:rPr>
              <a:t>在车位管理上我们采用Redis数据库作为车位导航系统的存储工具，并对其就行了可视化，前端采用了Vue.js和ElementUI来进行实现，后端部署采用Django进行程序开发。</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基于YOLOv5的车牌检测相比图像检测具有显著的优势，利用先进的目标检测架构和特征提取技术，能够高精度地检测和定位车牌。</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前面使用YOLOv5模型提取出车牌的位置，我们还需要提取车牌号，传统OCR技术具有一定的局限性，对复杂场景实用性很差，对光照条件比较敏感，对尺度和角度变化的鲁棒性较低。因此采用基于CRNN算法的车牌识别，CRNN通过CNN提取图像特征，并利用RNN进行上下文建模和序列识别。</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我们得到使用模型并进行训练得到如下效果</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鉴于车牌识别的特点和需求，需要对训练出来的模型进行压缩和加速，这里使用OnnxRuntime对模型进行加速，可以将训练好的车牌识别模型转化为高效且快速的推理模型，从而在车牌检测应用中实现更高的性能和响应速度。</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我们将使用</a:t>
            </a:r>
            <a:r>
              <a:rPr lang="en-US" altLang="zh-CN"/>
              <a:t>pytorch</a:t>
            </a:r>
            <a:r>
              <a:rPr lang="zh-CN" altLang="en-US"/>
              <a:t>和</a:t>
            </a:r>
            <a:r>
              <a:rPr lang="en-US" altLang="zh-CN"/>
              <a:t>onnx</a:t>
            </a:r>
            <a:r>
              <a:rPr lang="zh-CN" altLang="en-US"/>
              <a:t>模型之后推理速度进行了对比，结果如下</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我们的作品题目是智能停车场导航系统</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在车位引导功能中，我们先将地图抽象成矩阵</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得到矩阵图之后就可以利用</a:t>
            </a:r>
            <a:r>
              <a:rPr lang="en-US" altLang="zh-CN"/>
              <a:t>A*</a:t>
            </a:r>
            <a:r>
              <a:rPr lang="zh-CN" altLang="en-US"/>
              <a:t>算法搜索最短路径，</a:t>
            </a:r>
            <a:r>
              <a:rPr lang="zh-CN" altLang="en-US">
                <a:sym typeface="+mn-ea"/>
              </a:rPr>
              <a:t>以图中矩阵为例，</a:t>
            </a:r>
            <a:r>
              <a:rPr lang="en-US" altLang="zh-CN">
                <a:sym typeface="+mn-ea"/>
              </a:rPr>
              <a:t>0</a:t>
            </a:r>
            <a:r>
              <a:rPr lang="zh-CN" altLang="en-US">
                <a:sym typeface="+mn-ea"/>
              </a:rPr>
              <a:t>为可行走，</a:t>
            </a:r>
            <a:r>
              <a:rPr lang="en-US" altLang="zh-CN">
                <a:sym typeface="+mn-ea"/>
              </a:rPr>
              <a:t>1</a:t>
            </a:r>
            <a:r>
              <a:rPr lang="zh-CN" altLang="en-US">
                <a:sym typeface="+mn-ea"/>
              </a:rPr>
              <a:t>为障碍物</a:t>
            </a:r>
            <a:endParaRPr lang="zh-CN" altLang="en-US">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在方向指示器上，我们运用了超声波传感器检测车辆，触发摄像头抓拍</a:t>
            </a:r>
            <a:endParaRPr lang="zh-CN" altLang="en-US"/>
          </a:p>
          <a:p>
            <a:r>
              <a:rPr lang="zh-CN" altLang="en-US"/>
              <a:t>模块工作原理为触发角（Trig）输入至少10us以上的高电位，在触发角（Trig）发送超声波，回响角（Echo）接收到传回的超声波这段时间内，“响应”角（Echo）位始终呈现出一个高电平的状态，可以从“响应”角（Echo）持续高电平脉冲的时间来换算出被测物的距离</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下面我们先通过一个动画进行流程的演示，最终再进行实物演示</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系统流程</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系统初始化时会计算从入口到所有车位的最短距离，如上图所示路线，然后按照距离排序，优先给车辆分配最近的车位</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olidFill>
                  <a:schemeClr val="tx1">
                    <a:lumMod val="75000"/>
                    <a:lumOff val="25000"/>
                  </a:schemeClr>
                </a:solidFill>
                <a:latin typeface="宋体" panose="02010600030101010101" pitchFamily="2" charset="-122"/>
                <a:ea typeface="宋体" panose="02010600030101010101" pitchFamily="2" charset="-122"/>
                <a:sym typeface="+mn-ea"/>
              </a:rPr>
              <a:t>首先是单车简单路线情况</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t>假设</a:t>
            </a:r>
            <a:r>
              <a:rPr lang="zh-CN" altLang="en-US" dirty="0"/>
              <a:t>当前离入口最近的车位如红框所示，当车辆到达入口时，服务器会分配此最近车位给车辆，并记录车牌号</a:t>
            </a:r>
            <a:r>
              <a:rPr lang="en-US" altLang="zh-CN" dirty="0"/>
              <a:t>-</a:t>
            </a:r>
            <a:r>
              <a:rPr lang="zh-CN" altLang="en-US" dirty="0"/>
              <a:t>车位键值对信息。</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规划最短路线图红线所示</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当车辆靠近</a:t>
            </a:r>
            <a:r>
              <a:rPr lang="en-US" altLang="zh-CN" dirty="0"/>
              <a:t>1</a:t>
            </a:r>
            <a:r>
              <a:rPr lang="zh-CN" altLang="en-US" dirty="0"/>
              <a:t>号路口的方向指示器，超声波传感器检测到车辆靠近时启动摄像头连续进行抓拍，并把图片发给服务器，服务器识别车牌号，把车牌号以及该车辆需要去的车位坐标打包发送给方向指示器，</a:t>
            </a:r>
            <a:endParaRPr lang="en-US" altLang="zh-CN" dirty="0"/>
          </a:p>
          <a:p>
            <a:r>
              <a:rPr lang="zh-CN" altLang="en-US" dirty="0"/>
              <a:t>然后方向指示器根据其自身坐标和该车前往的车位坐标计算最短路径，即可得出该车从当前位置应该往哪个方向找到车位。</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我们将从</a:t>
            </a:r>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政策与背景</a:t>
            </a:r>
            <a:endPar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endParaRPr>
          </a:p>
          <a:p>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创新点与</a:t>
            </a:r>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难点</a:t>
            </a:r>
            <a:endPar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endParaRPr>
          </a:p>
          <a:p>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技术原理与结构介绍</a:t>
            </a:r>
            <a:endParaRPr lang="zh-CN" altLang="en-US" b="1" dirty="0">
              <a:solidFill>
                <a:schemeClr val="tx1">
                  <a:lumMod val="75000"/>
                  <a:lumOff val="25000"/>
                </a:schemeClr>
              </a:solidFill>
              <a:latin typeface="宋体" panose="02010600030101010101" pitchFamily="2" charset="-122"/>
              <a:ea typeface="宋体" panose="02010600030101010101" pitchFamily="2" charset="-122"/>
            </a:endParaRPr>
          </a:p>
          <a:p>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流程与实物演示</a:t>
            </a:r>
            <a:endPar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endParaRPr>
          </a:p>
          <a:p>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四个方面介绍我们的作品</a:t>
            </a:r>
            <a:endParaRPr lang="zh-CN" altLang="en-US" b="1" dirty="0">
              <a:solidFill>
                <a:schemeClr val="tx1">
                  <a:lumMod val="75000"/>
                  <a:lumOff val="25000"/>
                </a:schemeClr>
              </a:solidFill>
              <a:latin typeface="宋体" panose="02010600030101010101" pitchFamily="2" charset="-122"/>
              <a:ea typeface="宋体" panose="02010600030101010101" pitchFamily="2" charset="-122"/>
            </a:endParaRPr>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当车辆到达其它方向指示器时原理相同。</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下面是单车复杂路线情况</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假设当前停车场最近的车位如图中红框所示。</a:t>
            </a:r>
            <a:r>
              <a:rPr lang="zh-CN" altLang="en-US" dirty="0">
                <a:sym typeface="+mn-ea"/>
              </a:rPr>
              <a:t>规划路线如图黄线所示。</a:t>
            </a:r>
            <a:endParaRPr lang="en-US" altLang="zh-CN" dirty="0"/>
          </a:p>
          <a:p>
            <a:endParaRPr lang="zh-CN" altLang="en-US" dirty="0"/>
          </a:p>
          <a:p>
            <a:r>
              <a:rPr lang="zh-CN" altLang="en-US" dirty="0"/>
              <a:t>系统后续导航如动画所示。</a:t>
            </a:r>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首先是背景与政策</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最终到达车位。</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在现实情况中停车场同时存在多车寻找车位</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我们的系统也可以同时为多辆车服务，假设当前分配的最近两个车位如图红框和黄框所示，后续导航如动画所示</a:t>
            </a:r>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在现实中也存在许多特殊情况，如</a:t>
            </a:r>
            <a:r>
              <a:rPr lang="zh-CN" altLang="en-US" dirty="0">
                <a:solidFill>
                  <a:schemeClr val="tx1">
                    <a:lumMod val="75000"/>
                    <a:lumOff val="25000"/>
                  </a:schemeClr>
                </a:solidFill>
                <a:latin typeface="宋体" panose="02010600030101010101" pitchFamily="2" charset="-122"/>
                <a:ea typeface="宋体" panose="02010600030101010101" pitchFamily="2" charset="-122"/>
                <a:sym typeface="+mn-ea"/>
              </a:rPr>
              <a:t>用户不按预定路线走</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假设用户不按规划路线行走或者该路口的方向指示器损坏，系统依然可以保证车辆从当前位置可以以最短路径到达预定车位，请看示例，假设该车前往红框所示车位，红线是理论最短路径，也就是车辆一直按照方向指示器指示行驶的路线。</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随着中国城市现代化的发展，</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国内</a:t>
            </a:r>
            <a:r>
              <a:rPr lang="zh-CN" altLang="en-US"/>
              <a:t>汽车保有量逐年增加，停车设施不足、停车效率低的问题越发明显，因此国家也发布了一系列相关政策，提出要推进智能技术与交通停车行业深度融合，使得</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停车资源</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得以</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高效利用</a:t>
            </a:r>
            <a:r>
              <a:rPr lang="zh-CN" altLang="en-US"/>
              <a:t>。</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第一个路口按照方向指示器的指示前进</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当用户到达第二个时，按照方向指示器应该选择直行，但是车辆选择右拐，</a:t>
            </a: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系统依然可以保证它可以到达预定车位，当车辆到达下一个路口时，该路口的方向指示器总是会计算从当前位置到达某个车位的最短路径，从而重新规划路线进行指示，重新规划路线如黄线所示</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后续过程如动画所示</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为了解决上述问题，也有很多智慧停车的方案被提出，</a:t>
            </a:r>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最后我们模拟进行一个简单停车场的实物演示。</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下面是难点与创新点</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我们的创新点在于实现了一个大型停车场车位管理和导航系统，实现用户根据指示能用最短的时间寻找到空闲车位，</a:t>
            </a:r>
            <a:r>
              <a:rPr lang="zh-CN" altLang="en-US" b="1" dirty="0">
                <a:latin typeface="宋体" panose="02010600030101010101" pitchFamily="2" charset="-122"/>
                <a:ea typeface="宋体" panose="02010600030101010101" pitchFamily="2" charset="-122"/>
                <a:cs typeface="Arial Unicode MS" panose="020B0604020202020204" pitchFamily="34" charset="-122"/>
                <a:sym typeface="+mn-ea"/>
              </a:rPr>
              <a:t>采用预分配车位方式</a:t>
            </a:r>
            <a:r>
              <a:rPr lang="zh-CN" altLang="en-US">
                <a:sym typeface="+mn-ea"/>
              </a:rPr>
              <a:t>不需要用户下载额外的导航软件，完成无感一站式服务，此外我们的嵌入式设备部署简单便捷，无需对停车场进行改造。</a:t>
            </a:r>
            <a:endParaRPr lang="zh-CN" altLang="en-US">
              <a:sym typeface="+mn-ea"/>
            </a:endParaRPr>
          </a:p>
          <a:p>
            <a:r>
              <a:rPr lang="en-US" altLang="zh-CN">
                <a:sym typeface="+mn-ea"/>
              </a:rPr>
              <a:t>50S</a:t>
            </a:r>
            <a:endParaRPr lang="en-US" altLang="zh-CN">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我们的难点有三点、分别是</a:t>
            </a:r>
            <a:r>
              <a:rPr lang="zh-CN" altLang="en-US" b="1" dirty="0">
                <a:latin typeface="宋体" panose="02010600030101010101" pitchFamily="2" charset="-122"/>
                <a:ea typeface="宋体" panose="02010600030101010101" pitchFamily="2" charset="-122"/>
                <a:cs typeface="Arial Unicode MS" panose="020B0604020202020204" pitchFamily="34" charset="-122"/>
                <a:sym typeface="+mn-ea"/>
              </a:rPr>
              <a:t>车牌识别准确率与实时性</a:t>
            </a:r>
            <a:r>
              <a:rPr lang="en-US" altLang="zh-CN" b="1" dirty="0">
                <a:latin typeface="宋体" panose="02010600030101010101" pitchFamily="2" charset="-122"/>
                <a:ea typeface="宋体" panose="02010600030101010101" pitchFamily="2" charset="-122"/>
                <a:cs typeface="Arial Unicode MS" panose="020B0604020202020204" pitchFamily="34" charset="-122"/>
                <a:sym typeface="+mn-ea"/>
              </a:rPr>
              <a:t> </a:t>
            </a:r>
            <a:r>
              <a:rPr lang="zh-CN" altLang="en-US" b="1" dirty="0">
                <a:latin typeface="宋体" panose="02010600030101010101" pitchFamily="2" charset="-122"/>
                <a:ea typeface="宋体" panose="02010600030101010101" pitchFamily="2" charset="-122"/>
                <a:cs typeface="Arial Unicode MS" panose="020B0604020202020204" pitchFamily="34" charset="-122"/>
                <a:sym typeface="+mn-ea"/>
              </a:rPr>
              <a:t>车位最短路径搜索与动态规划</a:t>
            </a:r>
            <a:r>
              <a:rPr lang="en-US" altLang="zh-CN" b="1" dirty="0">
                <a:latin typeface="宋体" panose="02010600030101010101" pitchFamily="2" charset="-122"/>
                <a:ea typeface="宋体" panose="02010600030101010101" pitchFamily="2" charset="-122"/>
                <a:cs typeface="Arial Unicode MS" panose="020B0604020202020204" pitchFamily="34" charset="-122"/>
                <a:sym typeface="+mn-ea"/>
              </a:rPr>
              <a:t>  嵌入式设备部署</a:t>
            </a:r>
            <a:r>
              <a:rPr lang="zh-CN" altLang="en-US" b="1" dirty="0">
                <a:latin typeface="宋体" panose="02010600030101010101" pitchFamily="2" charset="-122"/>
                <a:ea typeface="宋体" panose="02010600030101010101" pitchFamily="2" charset="-122"/>
                <a:cs typeface="Arial Unicode MS" panose="020B0604020202020204" pitchFamily="34" charset="-122"/>
                <a:sym typeface="+mn-ea"/>
              </a:rPr>
              <a:t>与各终端通信</a:t>
            </a:r>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a:p>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a:p>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F4C87E-67D7-4747-B03D-6F045E1AC0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4C87E-67D7-4747-B03D-6F045E1AC05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121A2-D50F-4B25-8F1A-A2545C4923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4C87E-67D7-4747-B03D-6F045E1AC05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121A2-D50F-4B25-8F1A-A2545C4923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3" Type="http://schemas.openxmlformats.org/officeDocument/2006/relationships/notesSlide" Target="../notesSlides/notesSlide10.xml"/><Relationship Id="rId22" Type="http://schemas.openxmlformats.org/officeDocument/2006/relationships/slideLayout" Target="../slideLayouts/slideLayout7.xml"/><Relationship Id="rId21" Type="http://schemas.openxmlformats.org/officeDocument/2006/relationships/tags" Target="../tags/tag100.xml"/><Relationship Id="rId20" Type="http://schemas.openxmlformats.org/officeDocument/2006/relationships/tags" Target="../tags/tag99.xml"/><Relationship Id="rId2" Type="http://schemas.openxmlformats.org/officeDocument/2006/relationships/tags" Target="../tags/tag81.xml"/><Relationship Id="rId19" Type="http://schemas.openxmlformats.org/officeDocument/2006/relationships/tags" Target="../tags/tag98.xml"/><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8.xml"/><Relationship Id="rId4" Type="http://schemas.openxmlformats.org/officeDocument/2006/relationships/tags" Target="../tags/tag101.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107.xml"/><Relationship Id="rId7" Type="http://schemas.openxmlformats.org/officeDocument/2006/relationships/image" Target="../media/image5.png"/><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1" Type="http://schemas.openxmlformats.org/officeDocument/2006/relationships/notesSlide" Target="../notesSlides/notesSlide12.xml"/><Relationship Id="rId10" Type="http://schemas.openxmlformats.org/officeDocument/2006/relationships/slideLayout" Target="../slideLayouts/slideLayout7.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113.xml"/><Relationship Id="rId7" Type="http://schemas.openxmlformats.org/officeDocument/2006/relationships/image" Target="../media/image7.jpeg"/><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7" Type="http://schemas.openxmlformats.org/officeDocument/2006/relationships/notesSlide" Target="../notesSlides/notesSlide13.xml"/><Relationship Id="rId16" Type="http://schemas.openxmlformats.org/officeDocument/2006/relationships/slideLayout" Target="../slideLayouts/slideLayout7.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image" Target="../media/image9.jpeg"/><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0" Type="http://schemas.openxmlformats.org/officeDocument/2006/relationships/notesSlide" Target="../notesSlides/notesSlide14.xml"/><Relationship Id="rId3" Type="http://schemas.openxmlformats.org/officeDocument/2006/relationships/tags" Target="../tags/tag120.xml"/><Relationship Id="rId29" Type="http://schemas.openxmlformats.org/officeDocument/2006/relationships/slideLayout" Target="../slideLayouts/slideLayout7.xml"/><Relationship Id="rId28" Type="http://schemas.openxmlformats.org/officeDocument/2006/relationships/image" Target="../media/image3.jpeg"/><Relationship Id="rId27" Type="http://schemas.openxmlformats.org/officeDocument/2006/relationships/image" Target="../media/image13.png"/><Relationship Id="rId26" Type="http://schemas.openxmlformats.org/officeDocument/2006/relationships/image" Target="../media/image12.png"/><Relationship Id="rId25" Type="http://schemas.openxmlformats.org/officeDocument/2006/relationships/image" Target="../media/image11.png"/><Relationship Id="rId24" Type="http://schemas.openxmlformats.org/officeDocument/2006/relationships/tags" Target="../tags/tag140.xml"/><Relationship Id="rId23" Type="http://schemas.openxmlformats.org/officeDocument/2006/relationships/image" Target="../media/image10.png"/><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tags" Target="../tags/tag119.xml"/><Relationship Id="rId19" Type="http://schemas.openxmlformats.org/officeDocument/2006/relationships/tags" Target="../tags/tag136.xml"/><Relationship Id="rId18" Type="http://schemas.openxmlformats.org/officeDocument/2006/relationships/tags" Target="../tags/tag135.xml"/><Relationship Id="rId17" Type="http://schemas.openxmlformats.org/officeDocument/2006/relationships/tags" Target="../tags/tag134.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5" Type="http://schemas.openxmlformats.org/officeDocument/2006/relationships/notesSlide" Target="../notesSlides/notesSlide15.xml"/><Relationship Id="rId14" Type="http://schemas.openxmlformats.org/officeDocument/2006/relationships/slideLayout" Target="../slideLayouts/slideLayout7.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5" Type="http://schemas.openxmlformats.org/officeDocument/2006/relationships/notesSlide" Target="../notesSlides/notesSlide16.xml"/><Relationship Id="rId14" Type="http://schemas.openxmlformats.org/officeDocument/2006/relationships/slideLayout" Target="../slideLayouts/slideLayout7.xml"/><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tags" Target="../tags/tag161.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image" Target="../media/image15.png"/><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4" Type="http://schemas.openxmlformats.org/officeDocument/2006/relationships/notesSlide" Target="../notesSlides/notesSlide18.xml"/><Relationship Id="rId13" Type="http://schemas.openxmlformats.org/officeDocument/2006/relationships/slideLayout" Target="../slideLayouts/slideLayout7.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7.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notesSlide" Target="../notesSlides/notesSlide2.xml"/><Relationship Id="rId13" Type="http://schemas.openxmlformats.org/officeDocument/2006/relationships/slideLayout" Target="../slideLayouts/slideLayout7.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90.xml"/><Relationship Id="rId7" Type="http://schemas.openxmlformats.org/officeDocument/2006/relationships/image" Target="../media/image16.png"/><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1" Type="http://schemas.openxmlformats.org/officeDocument/2006/relationships/notesSlide" Target="../notesSlides/notesSlide20.xml"/><Relationship Id="rId10" Type="http://schemas.openxmlformats.org/officeDocument/2006/relationships/slideLayout" Target="../slideLayouts/slideLayout7.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01.xml"/><Relationship Id="rId7" Type="http://schemas.openxmlformats.org/officeDocument/2006/relationships/image" Target="../media/image19.png"/><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0" Type="http://schemas.openxmlformats.org/officeDocument/2006/relationships/notesSlide" Target="../notesSlides/notesSlide22.xml"/><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3" Type="http://schemas.openxmlformats.org/officeDocument/2006/relationships/notesSlide" Target="../notesSlides/notesSlide23.xml"/><Relationship Id="rId22" Type="http://schemas.openxmlformats.org/officeDocument/2006/relationships/slideLayout" Target="../slideLayouts/slideLayout7.xml"/><Relationship Id="rId21" Type="http://schemas.openxmlformats.org/officeDocument/2006/relationships/tags" Target="../tags/tag221.xml"/><Relationship Id="rId20" Type="http://schemas.openxmlformats.org/officeDocument/2006/relationships/tags" Target="../tags/tag220.xml"/><Relationship Id="rId2" Type="http://schemas.openxmlformats.org/officeDocument/2006/relationships/tags" Target="../tags/tag202.xml"/><Relationship Id="rId19" Type="http://schemas.openxmlformats.org/officeDocument/2006/relationships/tags" Target="../tags/tag219.xml"/><Relationship Id="rId18" Type="http://schemas.openxmlformats.org/officeDocument/2006/relationships/tags" Target="../tags/tag218.xml"/><Relationship Id="rId17" Type="http://schemas.openxmlformats.org/officeDocument/2006/relationships/tags" Target="../tags/tag217.xml"/><Relationship Id="rId16" Type="http://schemas.openxmlformats.org/officeDocument/2006/relationships/tags" Target="../tags/tag216.xml"/><Relationship Id="rId15" Type="http://schemas.openxmlformats.org/officeDocument/2006/relationships/tags" Target="../tags/tag215.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2" Type="http://schemas.openxmlformats.org/officeDocument/2006/relationships/notesSlide" Target="../notesSlides/notesSlide24.xml"/><Relationship Id="rId21" Type="http://schemas.openxmlformats.org/officeDocument/2006/relationships/slideLayout" Target="../slideLayouts/slideLayout7.xml"/><Relationship Id="rId20" Type="http://schemas.openxmlformats.org/officeDocument/2006/relationships/tags" Target="../tags/tag240.xml"/><Relationship Id="rId2" Type="http://schemas.openxmlformats.org/officeDocument/2006/relationships/tags" Target="../tags/tag222.xml"/><Relationship Id="rId19" Type="http://schemas.openxmlformats.org/officeDocument/2006/relationships/tags" Target="../tags/tag239.xml"/><Relationship Id="rId18" Type="http://schemas.openxmlformats.org/officeDocument/2006/relationships/tags" Target="../tags/tag238.xml"/><Relationship Id="rId17" Type="http://schemas.openxmlformats.org/officeDocument/2006/relationships/tags" Target="../tags/tag237.xml"/><Relationship Id="rId16" Type="http://schemas.openxmlformats.org/officeDocument/2006/relationships/tags" Target="../tags/tag236.xml"/><Relationship Id="rId15" Type="http://schemas.openxmlformats.org/officeDocument/2006/relationships/tags" Target="../tags/tag235.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8.xml"/><Relationship Id="rId3" Type="http://schemas.openxmlformats.org/officeDocument/2006/relationships/image" Target="../media/image20.png"/><Relationship Id="rId2" Type="http://schemas.openxmlformats.org/officeDocument/2006/relationships/tags" Target="../tags/tag241.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2" Type="http://schemas.openxmlformats.org/officeDocument/2006/relationships/notesSlide" Target="../notesSlides/notesSlide26.xml"/><Relationship Id="rId21" Type="http://schemas.openxmlformats.org/officeDocument/2006/relationships/slideLayout" Target="../slideLayouts/slideLayout7.xml"/><Relationship Id="rId20" Type="http://schemas.openxmlformats.org/officeDocument/2006/relationships/tags" Target="../tags/tag260.xml"/><Relationship Id="rId2" Type="http://schemas.openxmlformats.org/officeDocument/2006/relationships/tags" Target="../tags/tag242.xml"/><Relationship Id="rId19" Type="http://schemas.openxmlformats.org/officeDocument/2006/relationships/tags" Target="../tags/tag259.xml"/><Relationship Id="rId18" Type="http://schemas.openxmlformats.org/officeDocument/2006/relationships/tags" Target="../tags/tag258.xml"/><Relationship Id="rId17" Type="http://schemas.openxmlformats.org/officeDocument/2006/relationships/tags" Target="../tags/tag257.xml"/><Relationship Id="rId16" Type="http://schemas.openxmlformats.org/officeDocument/2006/relationships/tags" Target="../tags/tag256.xml"/><Relationship Id="rId15" Type="http://schemas.openxmlformats.org/officeDocument/2006/relationships/tags" Target="../tags/tag255.xml"/><Relationship Id="rId14" Type="http://schemas.openxmlformats.org/officeDocument/2006/relationships/tags" Target="../tags/tag254.xml"/><Relationship Id="rId13" Type="http://schemas.openxmlformats.org/officeDocument/2006/relationships/tags" Target="../tags/tag253.xml"/><Relationship Id="rId12" Type="http://schemas.openxmlformats.org/officeDocument/2006/relationships/tags" Target="../tags/tag252.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8.xml"/><Relationship Id="rId4" Type="http://schemas.openxmlformats.org/officeDocument/2006/relationships/tags" Target="../tags/tag262.xml"/><Relationship Id="rId3" Type="http://schemas.openxmlformats.org/officeDocument/2006/relationships/image" Target="../media/image21.png"/><Relationship Id="rId2" Type="http://schemas.openxmlformats.org/officeDocument/2006/relationships/tags" Target="../tags/tag261.xml"/><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1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image" Target="../media/image21.png"/><Relationship Id="rId2" Type="http://schemas.openxmlformats.org/officeDocument/2006/relationships/tags" Target="../tags/tag263.xml"/><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image" Target="../media/image23.png"/><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image" Target="../media/image22.png"/><Relationship Id="rId2" Type="http://schemas.openxmlformats.org/officeDocument/2006/relationships/tags" Target="../tags/tag268.xml"/><Relationship Id="rId13" Type="http://schemas.openxmlformats.org/officeDocument/2006/relationships/notesSlide" Target="../notesSlides/notesSlide29.xml"/><Relationship Id="rId12" Type="http://schemas.openxmlformats.org/officeDocument/2006/relationships/slideLayout" Target="../slideLayouts/slideLayout18.xml"/><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2" Type="http://schemas.openxmlformats.org/officeDocument/2006/relationships/notesSlide" Target="../notesSlides/notesSlide3.xml"/><Relationship Id="rId31" Type="http://schemas.openxmlformats.org/officeDocument/2006/relationships/slideLayout" Target="../slideLayouts/slideLayout7.xml"/><Relationship Id="rId30" Type="http://schemas.openxmlformats.org/officeDocument/2006/relationships/tags" Target="../tags/tag40.xml"/><Relationship Id="rId3" Type="http://schemas.openxmlformats.org/officeDocument/2006/relationships/tags" Target="../tags/tag13.xml"/><Relationship Id="rId29" Type="http://schemas.openxmlformats.org/officeDocument/2006/relationships/tags" Target="../tags/tag39.xml"/><Relationship Id="rId28" Type="http://schemas.openxmlformats.org/officeDocument/2006/relationships/tags" Target="../tags/tag38.xml"/><Relationship Id="rId27" Type="http://schemas.openxmlformats.org/officeDocument/2006/relationships/tags" Target="../tags/tag37.xml"/><Relationship Id="rId26" Type="http://schemas.openxmlformats.org/officeDocument/2006/relationships/tags" Target="../tags/tag36.xml"/><Relationship Id="rId25" Type="http://schemas.openxmlformats.org/officeDocument/2006/relationships/tags" Target="../tags/tag35.xml"/><Relationship Id="rId24" Type="http://schemas.openxmlformats.org/officeDocument/2006/relationships/tags" Target="../tags/tag34.xml"/><Relationship Id="rId23" Type="http://schemas.openxmlformats.org/officeDocument/2006/relationships/tags" Target="../tags/tag33.xml"/><Relationship Id="rId22" Type="http://schemas.openxmlformats.org/officeDocument/2006/relationships/tags" Target="../tags/tag32.xml"/><Relationship Id="rId21" Type="http://schemas.openxmlformats.org/officeDocument/2006/relationships/tags" Target="../tags/tag31.xml"/><Relationship Id="rId20" Type="http://schemas.openxmlformats.org/officeDocument/2006/relationships/tags" Target="../tags/tag30.xml"/><Relationship Id="rId2" Type="http://schemas.openxmlformats.org/officeDocument/2006/relationships/tags" Target="../tags/tag12.xml"/><Relationship Id="rId19" Type="http://schemas.openxmlformats.org/officeDocument/2006/relationships/tags" Target="../tags/tag29.xml"/><Relationship Id="rId18" Type="http://schemas.openxmlformats.org/officeDocument/2006/relationships/tags" Target="../tags/tag28.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image" Target="../media/image23.png"/><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image" Target="../media/image22.png"/><Relationship Id="rId2" Type="http://schemas.openxmlformats.org/officeDocument/2006/relationships/tags" Target="../tags/tag276.xml"/><Relationship Id="rId13" Type="http://schemas.openxmlformats.org/officeDocument/2006/relationships/notesSlide" Target="../notesSlides/notesSlide30.xml"/><Relationship Id="rId12" Type="http://schemas.openxmlformats.org/officeDocument/2006/relationships/slideLayout" Target="../slideLayouts/slideLayout18.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2" Type="http://schemas.openxmlformats.org/officeDocument/2006/relationships/notesSlide" Target="../notesSlides/notesSlide31.xml"/><Relationship Id="rId21" Type="http://schemas.openxmlformats.org/officeDocument/2006/relationships/slideLayout" Target="../slideLayouts/slideLayout18.xml"/><Relationship Id="rId20" Type="http://schemas.openxmlformats.org/officeDocument/2006/relationships/tags" Target="../tags/tag302.xml"/><Relationship Id="rId2" Type="http://schemas.openxmlformats.org/officeDocument/2006/relationships/tags" Target="../tags/tag284.xml"/><Relationship Id="rId19" Type="http://schemas.openxmlformats.org/officeDocument/2006/relationships/tags" Target="../tags/tag301.xml"/><Relationship Id="rId18" Type="http://schemas.openxmlformats.org/officeDocument/2006/relationships/tags" Target="../tags/tag300.xml"/><Relationship Id="rId17" Type="http://schemas.openxmlformats.org/officeDocument/2006/relationships/tags" Target="../tags/tag299.xml"/><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image" Target="../media/image23.png"/><Relationship Id="rId4" Type="http://schemas.openxmlformats.org/officeDocument/2006/relationships/tags" Target="../tags/tag304.xml"/><Relationship Id="rId3" Type="http://schemas.openxmlformats.org/officeDocument/2006/relationships/image" Target="../media/image22.png"/><Relationship Id="rId2" Type="http://schemas.openxmlformats.org/officeDocument/2006/relationships/tags" Target="../tags/tag303.xml"/><Relationship Id="rId18" Type="http://schemas.openxmlformats.org/officeDocument/2006/relationships/notesSlide" Target="../notesSlides/notesSlide32.xml"/><Relationship Id="rId17" Type="http://schemas.openxmlformats.org/officeDocument/2006/relationships/slideLayout" Target="../slideLayouts/slideLayout18.xml"/><Relationship Id="rId16" Type="http://schemas.openxmlformats.org/officeDocument/2006/relationships/tags" Target="../tags/tag315.xml"/><Relationship Id="rId15" Type="http://schemas.openxmlformats.org/officeDocument/2006/relationships/tags" Target="../tags/tag314.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tags" Target="../tags/tag320.xml"/><Relationship Id="rId7" Type="http://schemas.openxmlformats.org/officeDocument/2006/relationships/tags" Target="../tags/tag319.xml"/><Relationship Id="rId6" Type="http://schemas.openxmlformats.org/officeDocument/2006/relationships/tags" Target="../tags/tag318.xml"/><Relationship Id="rId5" Type="http://schemas.openxmlformats.org/officeDocument/2006/relationships/image" Target="../media/image23.png"/><Relationship Id="rId4" Type="http://schemas.openxmlformats.org/officeDocument/2006/relationships/tags" Target="../tags/tag317.xml"/><Relationship Id="rId3" Type="http://schemas.openxmlformats.org/officeDocument/2006/relationships/image" Target="../media/image22.png"/><Relationship Id="rId2" Type="http://schemas.openxmlformats.org/officeDocument/2006/relationships/tags" Target="../tags/tag316.xml"/><Relationship Id="rId19" Type="http://schemas.openxmlformats.org/officeDocument/2006/relationships/notesSlide" Target="../notesSlides/notesSlide33.xml"/><Relationship Id="rId18" Type="http://schemas.openxmlformats.org/officeDocument/2006/relationships/slideLayout" Target="../slideLayouts/slideLayout18.xml"/><Relationship Id="rId17" Type="http://schemas.openxmlformats.org/officeDocument/2006/relationships/tags" Target="../tags/tag329.xml"/><Relationship Id="rId16" Type="http://schemas.openxmlformats.org/officeDocument/2006/relationships/tags" Target="../tags/tag328.xml"/><Relationship Id="rId15" Type="http://schemas.openxmlformats.org/officeDocument/2006/relationships/tags" Target="../tags/tag327.xml"/><Relationship Id="rId14" Type="http://schemas.openxmlformats.org/officeDocument/2006/relationships/tags" Target="../tags/tag326.xml"/><Relationship Id="rId13" Type="http://schemas.openxmlformats.org/officeDocument/2006/relationships/tags" Target="../tags/tag325.xml"/><Relationship Id="rId12" Type="http://schemas.openxmlformats.org/officeDocument/2006/relationships/tags" Target="../tags/tag324.xml"/><Relationship Id="rId11" Type="http://schemas.openxmlformats.org/officeDocument/2006/relationships/tags" Target="../tags/tag323.xml"/><Relationship Id="rId10" Type="http://schemas.openxmlformats.org/officeDocument/2006/relationships/tags" Target="../tags/tag322.xml"/><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image" Target="../media/image23.png"/><Relationship Id="rId4" Type="http://schemas.openxmlformats.org/officeDocument/2006/relationships/tags" Target="../tags/tag331.xml"/><Relationship Id="rId3" Type="http://schemas.openxmlformats.org/officeDocument/2006/relationships/image" Target="../media/image22.png"/><Relationship Id="rId2" Type="http://schemas.openxmlformats.org/officeDocument/2006/relationships/tags" Target="../tags/tag330.xml"/><Relationship Id="rId19" Type="http://schemas.openxmlformats.org/officeDocument/2006/relationships/notesSlide" Target="../notesSlides/notesSlide34.xml"/><Relationship Id="rId18" Type="http://schemas.openxmlformats.org/officeDocument/2006/relationships/slideLayout" Target="../slideLayouts/slideLayout18.xml"/><Relationship Id="rId17" Type="http://schemas.openxmlformats.org/officeDocument/2006/relationships/tags" Target="../tags/tag343.xml"/><Relationship Id="rId16" Type="http://schemas.openxmlformats.org/officeDocument/2006/relationships/tags" Target="../tags/tag342.xml"/><Relationship Id="rId15" Type="http://schemas.openxmlformats.org/officeDocument/2006/relationships/tags" Target="../tags/tag341.xml"/><Relationship Id="rId14" Type="http://schemas.openxmlformats.org/officeDocument/2006/relationships/tags" Target="../tags/tag340.xml"/><Relationship Id="rId13" Type="http://schemas.openxmlformats.org/officeDocument/2006/relationships/tags" Target="../tags/tag339.xml"/><Relationship Id="rId12" Type="http://schemas.openxmlformats.org/officeDocument/2006/relationships/tags" Target="../tags/tag338.xml"/><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image" Target="../media/image23.png"/><Relationship Id="rId4" Type="http://schemas.openxmlformats.org/officeDocument/2006/relationships/tags" Target="../tags/tag345.xml"/><Relationship Id="rId3" Type="http://schemas.openxmlformats.org/officeDocument/2006/relationships/image" Target="../media/image22.png"/><Relationship Id="rId2" Type="http://schemas.openxmlformats.org/officeDocument/2006/relationships/tags" Target="../tags/tag344.xml"/><Relationship Id="rId19" Type="http://schemas.openxmlformats.org/officeDocument/2006/relationships/notesSlide" Target="../notesSlides/notesSlide35.xml"/><Relationship Id="rId18" Type="http://schemas.openxmlformats.org/officeDocument/2006/relationships/slideLayout" Target="../slideLayouts/slideLayout18.xml"/><Relationship Id="rId17" Type="http://schemas.openxmlformats.org/officeDocument/2006/relationships/tags" Target="../tags/tag357.xml"/><Relationship Id="rId16" Type="http://schemas.openxmlformats.org/officeDocument/2006/relationships/tags" Target="../tags/tag356.xml"/><Relationship Id="rId15" Type="http://schemas.openxmlformats.org/officeDocument/2006/relationships/tags" Target="../tags/tag355.xml"/><Relationship Id="rId14" Type="http://schemas.openxmlformats.org/officeDocument/2006/relationships/tags" Target="../tags/tag354.xml"/><Relationship Id="rId13" Type="http://schemas.openxmlformats.org/officeDocument/2006/relationships/tags" Target="../tags/tag353.xml"/><Relationship Id="rId12" Type="http://schemas.openxmlformats.org/officeDocument/2006/relationships/tags" Target="../tags/tag352.xml"/><Relationship Id="rId11" Type="http://schemas.openxmlformats.org/officeDocument/2006/relationships/tags" Target="../tags/tag351.xml"/><Relationship Id="rId10" Type="http://schemas.openxmlformats.org/officeDocument/2006/relationships/tags" Target="../tags/tag350.xml"/><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9" Type="http://schemas.openxmlformats.org/officeDocument/2006/relationships/tags" Target="../tags/tag363.xml"/><Relationship Id="rId8" Type="http://schemas.openxmlformats.org/officeDocument/2006/relationships/tags" Target="../tags/tag362.xml"/><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image" Target="../media/image23.png"/><Relationship Id="rId4" Type="http://schemas.openxmlformats.org/officeDocument/2006/relationships/tags" Target="../tags/tag359.xml"/><Relationship Id="rId3" Type="http://schemas.openxmlformats.org/officeDocument/2006/relationships/image" Target="../media/image22.png"/><Relationship Id="rId2" Type="http://schemas.openxmlformats.org/officeDocument/2006/relationships/tags" Target="../tags/tag358.xml"/><Relationship Id="rId15" Type="http://schemas.openxmlformats.org/officeDocument/2006/relationships/notesSlide" Target="../notesSlides/notesSlide36.xml"/><Relationship Id="rId14" Type="http://schemas.openxmlformats.org/officeDocument/2006/relationships/slideLayout" Target="../slideLayouts/slideLayout18.xml"/><Relationship Id="rId13" Type="http://schemas.openxmlformats.org/officeDocument/2006/relationships/tags" Target="../tags/tag367.xml"/><Relationship Id="rId12" Type="http://schemas.openxmlformats.org/officeDocument/2006/relationships/tags" Target="../tags/tag366.xml"/><Relationship Id="rId11" Type="http://schemas.openxmlformats.org/officeDocument/2006/relationships/tags" Target="../tags/tag365.xml"/><Relationship Id="rId10" Type="http://schemas.openxmlformats.org/officeDocument/2006/relationships/tags" Target="../tags/tag364.xml"/><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image" Target="../media/image23.png"/><Relationship Id="rId4" Type="http://schemas.openxmlformats.org/officeDocument/2006/relationships/tags" Target="../tags/tag369.xml"/><Relationship Id="rId3" Type="http://schemas.openxmlformats.org/officeDocument/2006/relationships/image" Target="../media/image22.png"/><Relationship Id="rId2" Type="http://schemas.openxmlformats.org/officeDocument/2006/relationships/tags" Target="../tags/tag368.xml"/><Relationship Id="rId14" Type="http://schemas.openxmlformats.org/officeDocument/2006/relationships/notesSlide" Target="../notesSlides/notesSlide37.xml"/><Relationship Id="rId13" Type="http://schemas.openxmlformats.org/officeDocument/2006/relationships/slideLayout" Target="../slideLayouts/slideLayout18.xml"/><Relationship Id="rId12" Type="http://schemas.openxmlformats.org/officeDocument/2006/relationships/tags" Target="../tags/tag37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image" Target="../media/image23.png"/><Relationship Id="rId4" Type="http://schemas.openxmlformats.org/officeDocument/2006/relationships/tags" Target="../tags/tag378.xml"/><Relationship Id="rId3" Type="http://schemas.openxmlformats.org/officeDocument/2006/relationships/image" Target="../media/image22.png"/><Relationship Id="rId2" Type="http://schemas.openxmlformats.org/officeDocument/2006/relationships/tags" Target="../tags/tag377.xml"/><Relationship Id="rId13" Type="http://schemas.openxmlformats.org/officeDocument/2006/relationships/notesSlide" Target="../notesSlides/notesSlide38.xml"/><Relationship Id="rId12" Type="http://schemas.openxmlformats.org/officeDocument/2006/relationships/slideLayout" Target="../slideLayouts/slideLayout18.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image" Target="../media/image2.jpeg"/></Relationships>
</file>

<file path=ppt/slides/_rels/slide39.xml.rels><?xml version="1.0" encoding="UTF-8" standalone="yes"?>
<Relationships xmlns="http://schemas.openxmlformats.org/package/2006/relationships"><Relationship Id="rId9" Type="http://schemas.openxmlformats.org/officeDocument/2006/relationships/tags" Target="../tags/tag390.xml"/><Relationship Id="rId8" Type="http://schemas.openxmlformats.org/officeDocument/2006/relationships/tags" Target="../tags/tag389.xml"/><Relationship Id="rId7" Type="http://schemas.openxmlformats.org/officeDocument/2006/relationships/tags" Target="../tags/tag388.xml"/><Relationship Id="rId6" Type="http://schemas.openxmlformats.org/officeDocument/2006/relationships/tags" Target="../tags/tag387.xml"/><Relationship Id="rId5" Type="http://schemas.openxmlformats.org/officeDocument/2006/relationships/image" Target="../media/image23.png"/><Relationship Id="rId4" Type="http://schemas.openxmlformats.org/officeDocument/2006/relationships/tags" Target="../tags/tag386.xml"/><Relationship Id="rId3" Type="http://schemas.openxmlformats.org/officeDocument/2006/relationships/image" Target="../media/image22.png"/><Relationship Id="rId2" Type="http://schemas.openxmlformats.org/officeDocument/2006/relationships/tags" Target="../tags/tag385.xml"/><Relationship Id="rId12" Type="http://schemas.openxmlformats.org/officeDocument/2006/relationships/notesSlide" Target="../notesSlides/notesSlide39.xml"/><Relationship Id="rId11" Type="http://schemas.openxmlformats.org/officeDocument/2006/relationships/slideLayout" Target="../slideLayouts/slideLayout18.xml"/><Relationship Id="rId10" Type="http://schemas.openxmlformats.org/officeDocument/2006/relationships/tags" Target="../tags/tag39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3" Type="http://schemas.openxmlformats.org/officeDocument/2006/relationships/notesSlide" Target="../notesSlides/notesSlide4.xml"/><Relationship Id="rId22" Type="http://schemas.openxmlformats.org/officeDocument/2006/relationships/slideLayout" Target="../slideLayouts/slideLayout7.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tags" Target="../tags/tag41.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tags" Target="../tags/tag396.xml"/><Relationship Id="rId7" Type="http://schemas.openxmlformats.org/officeDocument/2006/relationships/tags" Target="../tags/tag395.xml"/><Relationship Id="rId6" Type="http://schemas.openxmlformats.org/officeDocument/2006/relationships/tags" Target="../tags/tag394.xml"/><Relationship Id="rId5" Type="http://schemas.openxmlformats.org/officeDocument/2006/relationships/image" Target="../media/image23.png"/><Relationship Id="rId4" Type="http://schemas.openxmlformats.org/officeDocument/2006/relationships/tags" Target="../tags/tag393.xml"/><Relationship Id="rId3" Type="http://schemas.openxmlformats.org/officeDocument/2006/relationships/image" Target="../media/image22.png"/><Relationship Id="rId2" Type="http://schemas.openxmlformats.org/officeDocument/2006/relationships/tags" Target="../tags/tag392.xml"/><Relationship Id="rId11" Type="http://schemas.openxmlformats.org/officeDocument/2006/relationships/notesSlide" Target="../notesSlides/notesSlide40.xml"/><Relationship Id="rId10" Type="http://schemas.openxmlformats.org/officeDocument/2006/relationships/slideLayout" Target="../slideLayouts/slideLayout18.xml"/><Relationship Id="rId1" Type="http://schemas.openxmlformats.org/officeDocument/2006/relationships/image" Target="../media/image2.jpeg"/></Relationships>
</file>

<file path=ppt/slides/_rels/slide41.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tags" Target="../tags/tag400.xml"/><Relationship Id="rId5" Type="http://schemas.openxmlformats.org/officeDocument/2006/relationships/image" Target="../media/image23.png"/><Relationship Id="rId4" Type="http://schemas.openxmlformats.org/officeDocument/2006/relationships/tags" Target="../tags/tag399.xml"/><Relationship Id="rId3" Type="http://schemas.openxmlformats.org/officeDocument/2006/relationships/image" Target="../media/image22.png"/><Relationship Id="rId2" Type="http://schemas.openxmlformats.org/officeDocument/2006/relationships/tags" Target="../tags/tag398.xml"/><Relationship Id="rId11" Type="http://schemas.openxmlformats.org/officeDocument/2006/relationships/notesSlide" Target="../notesSlides/notesSlide41.xml"/><Relationship Id="rId10" Type="http://schemas.openxmlformats.org/officeDocument/2006/relationships/slideLayout" Target="../slideLayouts/slideLayout18.xml"/><Relationship Id="rId1" Type="http://schemas.openxmlformats.org/officeDocument/2006/relationships/image" Target="../media/image2.jpeg"/></Relationships>
</file>

<file path=ppt/slides/_rels/slide42.xml.rels><?xml version="1.0" encoding="UTF-8" standalone="yes"?>
<Relationships xmlns="http://schemas.openxmlformats.org/package/2006/relationships"><Relationship Id="rId9" Type="http://schemas.openxmlformats.org/officeDocument/2006/relationships/tags" Target="../tags/tag411.xml"/><Relationship Id="rId8" Type="http://schemas.openxmlformats.org/officeDocument/2006/relationships/tags" Target="../tags/tag410.xml"/><Relationship Id="rId7" Type="http://schemas.openxmlformats.org/officeDocument/2006/relationships/tags" Target="../tags/tag409.xml"/><Relationship Id="rId6" Type="http://schemas.openxmlformats.org/officeDocument/2006/relationships/tags" Target="../tags/tag408.xml"/><Relationship Id="rId5" Type="http://schemas.openxmlformats.org/officeDocument/2006/relationships/tags" Target="../tags/tag407.xml"/><Relationship Id="rId4" Type="http://schemas.openxmlformats.org/officeDocument/2006/relationships/tags" Target="../tags/tag406.xml"/><Relationship Id="rId3" Type="http://schemas.openxmlformats.org/officeDocument/2006/relationships/tags" Target="../tags/tag405.xml"/><Relationship Id="rId22" Type="http://schemas.openxmlformats.org/officeDocument/2006/relationships/notesSlide" Target="../notesSlides/notesSlide42.xml"/><Relationship Id="rId21" Type="http://schemas.openxmlformats.org/officeDocument/2006/relationships/slideLayout" Target="../slideLayouts/slideLayout18.xml"/><Relationship Id="rId20" Type="http://schemas.openxmlformats.org/officeDocument/2006/relationships/tags" Target="../tags/tag422.xml"/><Relationship Id="rId2" Type="http://schemas.openxmlformats.org/officeDocument/2006/relationships/tags" Target="../tags/tag404.xml"/><Relationship Id="rId19" Type="http://schemas.openxmlformats.org/officeDocument/2006/relationships/tags" Target="../tags/tag421.xml"/><Relationship Id="rId18" Type="http://schemas.openxmlformats.org/officeDocument/2006/relationships/tags" Target="../tags/tag420.xml"/><Relationship Id="rId17" Type="http://schemas.openxmlformats.org/officeDocument/2006/relationships/tags" Target="../tags/tag419.xml"/><Relationship Id="rId16" Type="http://schemas.openxmlformats.org/officeDocument/2006/relationships/tags" Target="../tags/tag418.xml"/><Relationship Id="rId15" Type="http://schemas.openxmlformats.org/officeDocument/2006/relationships/tags" Target="../tags/tag417.xml"/><Relationship Id="rId14" Type="http://schemas.openxmlformats.org/officeDocument/2006/relationships/tags" Target="../tags/tag416.xml"/><Relationship Id="rId13" Type="http://schemas.openxmlformats.org/officeDocument/2006/relationships/tags" Target="../tags/tag415.xml"/><Relationship Id="rId12" Type="http://schemas.openxmlformats.org/officeDocument/2006/relationships/tags" Target="../tags/tag414.xml"/><Relationship Id="rId11" Type="http://schemas.openxmlformats.org/officeDocument/2006/relationships/tags" Target="../tags/tag413.xml"/><Relationship Id="rId10" Type="http://schemas.openxmlformats.org/officeDocument/2006/relationships/tags" Target="../tags/tag412.xml"/><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9" Type="http://schemas.openxmlformats.org/officeDocument/2006/relationships/tags" Target="../tags/tag428.xml"/><Relationship Id="rId8" Type="http://schemas.openxmlformats.org/officeDocument/2006/relationships/tags" Target="../tags/tag427.xml"/><Relationship Id="rId7" Type="http://schemas.openxmlformats.org/officeDocument/2006/relationships/tags" Target="../tags/tag426.xml"/><Relationship Id="rId6" Type="http://schemas.openxmlformats.org/officeDocument/2006/relationships/tags" Target="../tags/tag425.xml"/><Relationship Id="rId5" Type="http://schemas.openxmlformats.org/officeDocument/2006/relationships/image" Target="../media/image23.png"/><Relationship Id="rId4" Type="http://schemas.openxmlformats.org/officeDocument/2006/relationships/tags" Target="../tags/tag424.xml"/><Relationship Id="rId3" Type="http://schemas.openxmlformats.org/officeDocument/2006/relationships/image" Target="../media/image22.png"/><Relationship Id="rId20" Type="http://schemas.openxmlformats.org/officeDocument/2006/relationships/notesSlide" Target="../notesSlides/notesSlide43.xml"/><Relationship Id="rId2" Type="http://schemas.openxmlformats.org/officeDocument/2006/relationships/tags" Target="../tags/tag423.xml"/><Relationship Id="rId19" Type="http://schemas.openxmlformats.org/officeDocument/2006/relationships/slideLayout" Target="../slideLayouts/slideLayout18.xml"/><Relationship Id="rId18" Type="http://schemas.openxmlformats.org/officeDocument/2006/relationships/tags" Target="../tags/tag437.xml"/><Relationship Id="rId17" Type="http://schemas.openxmlformats.org/officeDocument/2006/relationships/tags" Target="../tags/tag436.xml"/><Relationship Id="rId16" Type="http://schemas.openxmlformats.org/officeDocument/2006/relationships/tags" Target="../tags/tag435.xml"/><Relationship Id="rId15" Type="http://schemas.openxmlformats.org/officeDocument/2006/relationships/tags" Target="../tags/tag434.xml"/><Relationship Id="rId14" Type="http://schemas.openxmlformats.org/officeDocument/2006/relationships/tags" Target="../tags/tag433.xml"/><Relationship Id="rId13" Type="http://schemas.openxmlformats.org/officeDocument/2006/relationships/tags" Target="../tags/tag432.xml"/><Relationship Id="rId12" Type="http://schemas.openxmlformats.org/officeDocument/2006/relationships/tags" Target="../tags/tag431.xml"/><Relationship Id="rId11" Type="http://schemas.openxmlformats.org/officeDocument/2006/relationships/tags" Target="../tags/tag430.xml"/><Relationship Id="rId10" Type="http://schemas.openxmlformats.org/officeDocument/2006/relationships/tags" Target="../tags/tag429.xml"/><Relationship Id="rId1" Type="http://schemas.openxmlformats.org/officeDocument/2006/relationships/image" Target="../media/image2.jpeg"/></Relationships>
</file>

<file path=ppt/slides/_rels/slide44.xml.rels><?xml version="1.0" encoding="UTF-8" standalone="yes"?>
<Relationships xmlns="http://schemas.openxmlformats.org/package/2006/relationships"><Relationship Id="rId9" Type="http://schemas.openxmlformats.org/officeDocument/2006/relationships/tags" Target="../tags/tag443.xml"/><Relationship Id="rId8" Type="http://schemas.openxmlformats.org/officeDocument/2006/relationships/tags" Target="../tags/tag442.xml"/><Relationship Id="rId7" Type="http://schemas.openxmlformats.org/officeDocument/2006/relationships/tags" Target="../tags/tag441.xml"/><Relationship Id="rId6" Type="http://schemas.openxmlformats.org/officeDocument/2006/relationships/tags" Target="../tags/tag440.xml"/><Relationship Id="rId5" Type="http://schemas.openxmlformats.org/officeDocument/2006/relationships/image" Target="../media/image23.png"/><Relationship Id="rId4" Type="http://schemas.openxmlformats.org/officeDocument/2006/relationships/tags" Target="../tags/tag439.xml"/><Relationship Id="rId3" Type="http://schemas.openxmlformats.org/officeDocument/2006/relationships/image" Target="../media/image22.png"/><Relationship Id="rId22" Type="http://schemas.openxmlformats.org/officeDocument/2006/relationships/notesSlide" Target="../notesSlides/notesSlide44.xml"/><Relationship Id="rId21" Type="http://schemas.openxmlformats.org/officeDocument/2006/relationships/slideLayout" Target="../slideLayouts/slideLayout7.xml"/><Relationship Id="rId20" Type="http://schemas.openxmlformats.org/officeDocument/2006/relationships/tags" Target="../tags/tag454.xml"/><Relationship Id="rId2" Type="http://schemas.openxmlformats.org/officeDocument/2006/relationships/tags" Target="../tags/tag438.xml"/><Relationship Id="rId19" Type="http://schemas.openxmlformats.org/officeDocument/2006/relationships/tags" Target="../tags/tag453.xml"/><Relationship Id="rId18" Type="http://schemas.openxmlformats.org/officeDocument/2006/relationships/tags" Target="../tags/tag452.xml"/><Relationship Id="rId17" Type="http://schemas.openxmlformats.org/officeDocument/2006/relationships/tags" Target="../tags/tag451.xml"/><Relationship Id="rId16" Type="http://schemas.openxmlformats.org/officeDocument/2006/relationships/tags" Target="../tags/tag450.xml"/><Relationship Id="rId15" Type="http://schemas.openxmlformats.org/officeDocument/2006/relationships/tags" Target="../tags/tag449.xml"/><Relationship Id="rId14" Type="http://schemas.openxmlformats.org/officeDocument/2006/relationships/tags" Target="../tags/tag448.xml"/><Relationship Id="rId13" Type="http://schemas.openxmlformats.org/officeDocument/2006/relationships/tags" Target="../tags/tag447.xml"/><Relationship Id="rId12" Type="http://schemas.openxmlformats.org/officeDocument/2006/relationships/tags" Target="../tags/tag446.xml"/><Relationship Id="rId11" Type="http://schemas.openxmlformats.org/officeDocument/2006/relationships/tags" Target="../tags/tag445.xml"/><Relationship Id="rId10" Type="http://schemas.openxmlformats.org/officeDocument/2006/relationships/tags" Target="../tags/tag444.xml"/><Relationship Id="rId1" Type="http://schemas.openxmlformats.org/officeDocument/2006/relationships/image" Target="../media/image2.jpeg"/></Relationships>
</file>

<file path=ppt/slides/_rels/slide45.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image" Target="../media/image22.png"/><Relationship Id="rId21" Type="http://schemas.openxmlformats.org/officeDocument/2006/relationships/notesSlide" Target="../notesSlides/notesSlide45.xml"/><Relationship Id="rId20" Type="http://schemas.openxmlformats.org/officeDocument/2006/relationships/slideLayout" Target="../slideLayouts/slideLayout7.xml"/><Relationship Id="rId2" Type="http://schemas.openxmlformats.org/officeDocument/2006/relationships/tags" Target="../tags/tag455.xml"/><Relationship Id="rId19" Type="http://schemas.openxmlformats.org/officeDocument/2006/relationships/tags" Target="../tags/tag470.xml"/><Relationship Id="rId18" Type="http://schemas.openxmlformats.org/officeDocument/2006/relationships/image" Target="../media/image23.png"/><Relationship Id="rId17" Type="http://schemas.openxmlformats.org/officeDocument/2006/relationships/tags" Target="../tags/tag469.xml"/><Relationship Id="rId16" Type="http://schemas.openxmlformats.org/officeDocument/2006/relationships/tags" Target="../tags/tag468.xml"/><Relationship Id="rId15" Type="http://schemas.openxmlformats.org/officeDocument/2006/relationships/tags" Target="../tags/tag467.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image" Target="../media/image2.jpeg"/></Relationships>
</file>

<file path=ppt/slides/_rels/slide46.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image" Target="../media/image22.png"/><Relationship Id="rId2" Type="http://schemas.openxmlformats.org/officeDocument/2006/relationships/tags" Target="../tags/tag471.xml"/><Relationship Id="rId18" Type="http://schemas.openxmlformats.org/officeDocument/2006/relationships/notesSlide" Target="../notesSlides/notesSlide46.xml"/><Relationship Id="rId17" Type="http://schemas.openxmlformats.org/officeDocument/2006/relationships/slideLayout" Target="../slideLayouts/slideLayout7.xml"/><Relationship Id="rId16" Type="http://schemas.openxmlformats.org/officeDocument/2006/relationships/tags" Target="../tags/tag483.xml"/><Relationship Id="rId15" Type="http://schemas.openxmlformats.org/officeDocument/2006/relationships/image" Target="../media/image23.png"/><Relationship Id="rId14" Type="http://schemas.openxmlformats.org/officeDocument/2006/relationships/tags" Target="../tags/tag482.xml"/><Relationship Id="rId13" Type="http://schemas.openxmlformats.org/officeDocument/2006/relationships/tags" Target="../tags/tag481.xml"/><Relationship Id="rId12" Type="http://schemas.openxmlformats.org/officeDocument/2006/relationships/tags" Target="../tags/tag480.xml"/><Relationship Id="rId11" Type="http://schemas.openxmlformats.org/officeDocument/2006/relationships/tags" Target="../tags/tag479.xml"/><Relationship Id="rId10" Type="http://schemas.openxmlformats.org/officeDocument/2006/relationships/tags" Target="../tags/tag478.xml"/><Relationship Id="rId1" Type="http://schemas.openxmlformats.org/officeDocument/2006/relationships/image" Target="../media/image2.jpeg"/></Relationships>
</file>

<file path=ppt/slides/_rels/slide47.xml.rels><?xml version="1.0" encoding="UTF-8" standalone="yes"?>
<Relationships xmlns="http://schemas.openxmlformats.org/package/2006/relationships"><Relationship Id="rId9" Type="http://schemas.openxmlformats.org/officeDocument/2006/relationships/tags" Target="../tags/tag490.xml"/><Relationship Id="rId8" Type="http://schemas.openxmlformats.org/officeDocument/2006/relationships/tags" Target="../tags/tag489.xml"/><Relationship Id="rId7" Type="http://schemas.openxmlformats.org/officeDocument/2006/relationships/tags" Target="../tags/tag488.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tags" Target="../tags/tag485.xml"/><Relationship Id="rId3" Type="http://schemas.openxmlformats.org/officeDocument/2006/relationships/image" Target="../media/image22.png"/><Relationship Id="rId2" Type="http://schemas.openxmlformats.org/officeDocument/2006/relationships/tags" Target="../tags/tag484.xml"/><Relationship Id="rId14" Type="http://schemas.openxmlformats.org/officeDocument/2006/relationships/notesSlide" Target="../notesSlides/notesSlide47.xml"/><Relationship Id="rId13" Type="http://schemas.openxmlformats.org/officeDocument/2006/relationships/slideLayout" Target="../slideLayouts/slideLayout7.xml"/><Relationship Id="rId12" Type="http://schemas.openxmlformats.org/officeDocument/2006/relationships/tags" Target="../tags/tag492.xml"/><Relationship Id="rId11" Type="http://schemas.openxmlformats.org/officeDocument/2006/relationships/tags" Target="../tags/tag491.xml"/><Relationship Id="rId10" Type="http://schemas.openxmlformats.org/officeDocument/2006/relationships/image" Target="../media/image23.png"/><Relationship Id="rId1" Type="http://schemas.openxmlformats.org/officeDocument/2006/relationships/image" Target="../media/image2.jpeg"/></Relationships>
</file>

<file path=ppt/slides/_rels/slide48.xml.rels><?xml version="1.0" encoding="UTF-8" standalone="yes"?>
<Relationships xmlns="http://schemas.openxmlformats.org/package/2006/relationships"><Relationship Id="rId9" Type="http://schemas.openxmlformats.org/officeDocument/2006/relationships/tags" Target="../tags/tag500.xml"/><Relationship Id="rId8" Type="http://schemas.openxmlformats.org/officeDocument/2006/relationships/tags" Target="../tags/tag499.xml"/><Relationship Id="rId7" Type="http://schemas.openxmlformats.org/officeDocument/2006/relationships/tags" Target="../tags/tag498.xml"/><Relationship Id="rId6" Type="http://schemas.openxmlformats.org/officeDocument/2006/relationships/tags" Target="../tags/tag497.xml"/><Relationship Id="rId5" Type="http://schemas.openxmlformats.org/officeDocument/2006/relationships/tags" Target="../tags/tag496.xml"/><Relationship Id="rId4" Type="http://schemas.openxmlformats.org/officeDocument/2006/relationships/tags" Target="../tags/tag495.xml"/><Relationship Id="rId3" Type="http://schemas.openxmlformats.org/officeDocument/2006/relationships/tags" Target="../tags/tag494.xml"/><Relationship Id="rId22" Type="http://schemas.openxmlformats.org/officeDocument/2006/relationships/notesSlide" Target="../notesSlides/notesSlide48.xml"/><Relationship Id="rId21" Type="http://schemas.openxmlformats.org/officeDocument/2006/relationships/slideLayout" Target="../slideLayouts/slideLayout7.xml"/><Relationship Id="rId20" Type="http://schemas.openxmlformats.org/officeDocument/2006/relationships/tags" Target="../tags/tag511.xml"/><Relationship Id="rId2" Type="http://schemas.openxmlformats.org/officeDocument/2006/relationships/tags" Target="../tags/tag493.xml"/><Relationship Id="rId19" Type="http://schemas.openxmlformats.org/officeDocument/2006/relationships/tags" Target="../tags/tag510.xml"/><Relationship Id="rId18" Type="http://schemas.openxmlformats.org/officeDocument/2006/relationships/tags" Target="../tags/tag509.xml"/><Relationship Id="rId17" Type="http://schemas.openxmlformats.org/officeDocument/2006/relationships/tags" Target="../tags/tag508.xml"/><Relationship Id="rId16" Type="http://schemas.openxmlformats.org/officeDocument/2006/relationships/tags" Target="../tags/tag507.xml"/><Relationship Id="rId15" Type="http://schemas.openxmlformats.org/officeDocument/2006/relationships/tags" Target="../tags/tag506.xml"/><Relationship Id="rId14" Type="http://schemas.openxmlformats.org/officeDocument/2006/relationships/tags" Target="../tags/tag505.xml"/><Relationship Id="rId13" Type="http://schemas.openxmlformats.org/officeDocument/2006/relationships/tags" Target="../tags/tag504.xml"/><Relationship Id="rId12" Type="http://schemas.openxmlformats.org/officeDocument/2006/relationships/tags" Target="../tags/tag503.xml"/><Relationship Id="rId11" Type="http://schemas.openxmlformats.org/officeDocument/2006/relationships/tags" Target="../tags/tag502.xml"/><Relationship Id="rId10" Type="http://schemas.openxmlformats.org/officeDocument/2006/relationships/tags" Target="../tags/tag501.xml"/><Relationship Id="rId1" Type="http://schemas.openxmlformats.org/officeDocument/2006/relationships/image" Target="../media/image2.jpeg"/></Relationships>
</file>

<file path=ppt/slides/_rels/slide49.xml.rels><?xml version="1.0" encoding="UTF-8" standalone="yes"?>
<Relationships xmlns="http://schemas.openxmlformats.org/package/2006/relationships"><Relationship Id="rId9" Type="http://schemas.openxmlformats.org/officeDocument/2006/relationships/tags" Target="../tags/tag518.xml"/><Relationship Id="rId8" Type="http://schemas.openxmlformats.org/officeDocument/2006/relationships/tags" Target="../tags/tag51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image" Target="../media/image22.png"/><Relationship Id="rId2" Type="http://schemas.openxmlformats.org/officeDocument/2006/relationships/tags" Target="../tags/tag512.xml"/><Relationship Id="rId15" Type="http://schemas.openxmlformats.org/officeDocument/2006/relationships/notesSlide" Target="../notesSlides/notesSlide49.xml"/><Relationship Id="rId14" Type="http://schemas.openxmlformats.org/officeDocument/2006/relationships/slideLayout" Target="../slideLayouts/slideLayout7.xml"/><Relationship Id="rId13" Type="http://schemas.openxmlformats.org/officeDocument/2006/relationships/image" Target="../media/image23.png"/><Relationship Id="rId12" Type="http://schemas.openxmlformats.org/officeDocument/2006/relationships/tags" Target="../tags/tag521.xml"/><Relationship Id="rId11" Type="http://schemas.openxmlformats.org/officeDocument/2006/relationships/tags" Target="../tags/tag520.xml"/><Relationship Id="rId10" Type="http://schemas.openxmlformats.org/officeDocument/2006/relationships/tags" Target="../tags/tag519.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9" Type="http://schemas.openxmlformats.org/officeDocument/2006/relationships/tags" Target="../tags/tag528.xml"/><Relationship Id="rId8" Type="http://schemas.openxmlformats.org/officeDocument/2006/relationships/tags" Target="../tags/tag527.xml"/><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tags" Target="../tags/tag523.xml"/><Relationship Id="rId3" Type="http://schemas.openxmlformats.org/officeDocument/2006/relationships/image" Target="../media/image22.png"/><Relationship Id="rId2" Type="http://schemas.openxmlformats.org/officeDocument/2006/relationships/tags" Target="../tags/tag522.xml"/><Relationship Id="rId16" Type="http://schemas.openxmlformats.org/officeDocument/2006/relationships/notesSlide" Target="../notesSlides/notesSlide50.xml"/><Relationship Id="rId15" Type="http://schemas.openxmlformats.org/officeDocument/2006/relationships/slideLayout" Target="../slideLayouts/slideLayout7.xml"/><Relationship Id="rId14" Type="http://schemas.openxmlformats.org/officeDocument/2006/relationships/tags" Target="../tags/tag532.xml"/><Relationship Id="rId13" Type="http://schemas.openxmlformats.org/officeDocument/2006/relationships/image" Target="../media/image23.png"/><Relationship Id="rId12" Type="http://schemas.openxmlformats.org/officeDocument/2006/relationships/tags" Target="../tags/tag531.xml"/><Relationship Id="rId11" Type="http://schemas.openxmlformats.org/officeDocument/2006/relationships/tags" Target="../tags/tag530.xml"/><Relationship Id="rId10" Type="http://schemas.openxmlformats.org/officeDocument/2006/relationships/tags" Target="../tags/tag529.xml"/><Relationship Id="rId1" Type="http://schemas.openxmlformats.org/officeDocument/2006/relationships/image" Target="../media/image2.jpeg"/></Relationships>
</file>

<file path=ppt/slides/_rels/slide51.xml.rels><?xml version="1.0" encoding="UTF-8" standalone="yes"?>
<Relationships xmlns="http://schemas.openxmlformats.org/package/2006/relationships"><Relationship Id="rId9" Type="http://schemas.openxmlformats.org/officeDocument/2006/relationships/tags" Target="../tags/tag539.xml"/><Relationship Id="rId8" Type="http://schemas.openxmlformats.org/officeDocument/2006/relationships/tags" Target="../tags/tag538.xml"/><Relationship Id="rId7" Type="http://schemas.openxmlformats.org/officeDocument/2006/relationships/tags" Target="../tags/tag537.xml"/><Relationship Id="rId6" Type="http://schemas.openxmlformats.org/officeDocument/2006/relationships/tags" Target="../tags/tag536.xml"/><Relationship Id="rId5" Type="http://schemas.openxmlformats.org/officeDocument/2006/relationships/tags" Target="../tags/tag535.xml"/><Relationship Id="rId4" Type="http://schemas.openxmlformats.org/officeDocument/2006/relationships/tags" Target="../tags/tag534.xml"/><Relationship Id="rId3" Type="http://schemas.openxmlformats.org/officeDocument/2006/relationships/image" Target="../media/image22.png"/><Relationship Id="rId2" Type="http://schemas.openxmlformats.org/officeDocument/2006/relationships/tags" Target="../tags/tag533.xml"/><Relationship Id="rId16" Type="http://schemas.openxmlformats.org/officeDocument/2006/relationships/notesSlide" Target="../notesSlides/notesSlide51.xml"/><Relationship Id="rId15" Type="http://schemas.openxmlformats.org/officeDocument/2006/relationships/slideLayout" Target="../slideLayouts/slideLayout7.xml"/><Relationship Id="rId14" Type="http://schemas.openxmlformats.org/officeDocument/2006/relationships/tags" Target="../tags/tag543.xml"/><Relationship Id="rId13" Type="http://schemas.openxmlformats.org/officeDocument/2006/relationships/image" Target="../media/image23.png"/><Relationship Id="rId12" Type="http://schemas.openxmlformats.org/officeDocument/2006/relationships/tags" Target="../tags/tag542.xml"/><Relationship Id="rId11" Type="http://schemas.openxmlformats.org/officeDocument/2006/relationships/tags" Target="../tags/tag541.xml"/><Relationship Id="rId10" Type="http://schemas.openxmlformats.org/officeDocument/2006/relationships/tags" Target="../tags/tag540.xml"/><Relationship Id="rId1" Type="http://schemas.openxmlformats.org/officeDocument/2006/relationships/image" Target="../media/image2.jpeg"/></Relationships>
</file>

<file path=ppt/slides/_rels/slide52.xml.rels><?xml version="1.0" encoding="UTF-8" standalone="yes"?>
<Relationships xmlns="http://schemas.openxmlformats.org/package/2006/relationships"><Relationship Id="rId9" Type="http://schemas.openxmlformats.org/officeDocument/2006/relationships/tags" Target="../tags/tag550.xml"/><Relationship Id="rId8" Type="http://schemas.openxmlformats.org/officeDocument/2006/relationships/tags" Target="../tags/tag549.xml"/><Relationship Id="rId7" Type="http://schemas.openxmlformats.org/officeDocument/2006/relationships/tags" Target="../tags/tag548.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 Id="rId3" Type="http://schemas.openxmlformats.org/officeDocument/2006/relationships/image" Target="../media/image22.png"/><Relationship Id="rId2" Type="http://schemas.openxmlformats.org/officeDocument/2006/relationships/tags" Target="../tags/tag544.xml"/><Relationship Id="rId16" Type="http://schemas.openxmlformats.org/officeDocument/2006/relationships/notesSlide" Target="../notesSlides/notesSlide52.xml"/><Relationship Id="rId15" Type="http://schemas.openxmlformats.org/officeDocument/2006/relationships/slideLayout" Target="../slideLayouts/slideLayout7.xml"/><Relationship Id="rId14" Type="http://schemas.openxmlformats.org/officeDocument/2006/relationships/tags" Target="../tags/tag554.xml"/><Relationship Id="rId13" Type="http://schemas.openxmlformats.org/officeDocument/2006/relationships/image" Target="../media/image23.png"/><Relationship Id="rId12" Type="http://schemas.openxmlformats.org/officeDocument/2006/relationships/tags" Target="../tags/tag553.xml"/><Relationship Id="rId11" Type="http://schemas.openxmlformats.org/officeDocument/2006/relationships/tags" Target="../tags/tag552.xml"/><Relationship Id="rId10" Type="http://schemas.openxmlformats.org/officeDocument/2006/relationships/tags" Target="../tags/tag551.xml"/><Relationship Id="rId1" Type="http://schemas.openxmlformats.org/officeDocument/2006/relationships/image" Target="../media/image2.jpeg"/></Relationships>
</file>

<file path=ppt/slides/_rels/slide53.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560.xml"/><Relationship Id="rId7" Type="http://schemas.openxmlformats.org/officeDocument/2006/relationships/tags" Target="../tags/tag559.xml"/><Relationship Id="rId6" Type="http://schemas.openxmlformats.org/officeDocument/2006/relationships/tags" Target="../tags/tag558.xml"/><Relationship Id="rId5" Type="http://schemas.openxmlformats.org/officeDocument/2006/relationships/tags" Target="../tags/tag557.xml"/><Relationship Id="rId4" Type="http://schemas.openxmlformats.org/officeDocument/2006/relationships/tags" Target="../tags/tag556.xml"/><Relationship Id="rId3" Type="http://schemas.openxmlformats.org/officeDocument/2006/relationships/image" Target="../media/image22.png"/><Relationship Id="rId2" Type="http://schemas.openxmlformats.org/officeDocument/2006/relationships/tags" Target="../tags/tag555.xml"/><Relationship Id="rId17" Type="http://schemas.openxmlformats.org/officeDocument/2006/relationships/notesSlide" Target="../notesSlides/notesSlide53.xml"/><Relationship Id="rId16" Type="http://schemas.openxmlformats.org/officeDocument/2006/relationships/slideLayout" Target="../slideLayouts/slideLayout7.xml"/><Relationship Id="rId15" Type="http://schemas.openxmlformats.org/officeDocument/2006/relationships/tags" Target="../tags/tag566.xml"/><Relationship Id="rId14" Type="http://schemas.openxmlformats.org/officeDocument/2006/relationships/tags" Target="../tags/tag565.xml"/><Relationship Id="rId13" Type="http://schemas.openxmlformats.org/officeDocument/2006/relationships/tags" Target="../tags/tag564.xml"/><Relationship Id="rId12" Type="http://schemas.openxmlformats.org/officeDocument/2006/relationships/tags" Target="../tags/tag563.xml"/><Relationship Id="rId11" Type="http://schemas.openxmlformats.org/officeDocument/2006/relationships/tags" Target="../tags/tag562.xml"/><Relationship Id="rId10" Type="http://schemas.openxmlformats.org/officeDocument/2006/relationships/tags" Target="../tags/tag561.xml"/><Relationship Id="rId1" Type="http://schemas.openxmlformats.org/officeDocument/2006/relationships/image" Target="../media/image2.jpeg"/></Relationships>
</file>

<file path=ppt/slides/_rels/slide54.xml.rels><?xml version="1.0" encoding="UTF-8" standalone="yes"?>
<Relationships xmlns="http://schemas.openxmlformats.org/package/2006/relationships"><Relationship Id="rId9" Type="http://schemas.openxmlformats.org/officeDocument/2006/relationships/tags" Target="../tags/tag573.xml"/><Relationship Id="rId8" Type="http://schemas.openxmlformats.org/officeDocument/2006/relationships/tags" Target="../tags/tag572.xml"/><Relationship Id="rId7" Type="http://schemas.openxmlformats.org/officeDocument/2006/relationships/tags" Target="../tags/tag571.xml"/><Relationship Id="rId6" Type="http://schemas.openxmlformats.org/officeDocument/2006/relationships/tags" Target="../tags/tag570.xml"/><Relationship Id="rId5" Type="http://schemas.openxmlformats.org/officeDocument/2006/relationships/tags" Target="../tags/tag569.xml"/><Relationship Id="rId4" Type="http://schemas.openxmlformats.org/officeDocument/2006/relationships/tags" Target="../tags/tag568.xml"/><Relationship Id="rId3" Type="http://schemas.openxmlformats.org/officeDocument/2006/relationships/image" Target="../media/image22.png"/><Relationship Id="rId2" Type="http://schemas.openxmlformats.org/officeDocument/2006/relationships/tags" Target="../tags/tag567.xml"/><Relationship Id="rId17" Type="http://schemas.openxmlformats.org/officeDocument/2006/relationships/notesSlide" Target="../notesSlides/notesSlide54.xml"/><Relationship Id="rId16" Type="http://schemas.openxmlformats.org/officeDocument/2006/relationships/slideLayout" Target="../slideLayouts/slideLayout7.xml"/><Relationship Id="rId15" Type="http://schemas.openxmlformats.org/officeDocument/2006/relationships/image" Target="../media/image23.png"/><Relationship Id="rId14" Type="http://schemas.openxmlformats.org/officeDocument/2006/relationships/tags" Target="../tags/tag578.xml"/><Relationship Id="rId13" Type="http://schemas.openxmlformats.org/officeDocument/2006/relationships/tags" Target="../tags/tag577.xml"/><Relationship Id="rId12" Type="http://schemas.openxmlformats.org/officeDocument/2006/relationships/tags" Target="../tags/tag576.xml"/><Relationship Id="rId11" Type="http://schemas.openxmlformats.org/officeDocument/2006/relationships/tags" Target="../tags/tag575.xml"/><Relationship Id="rId10" Type="http://schemas.openxmlformats.org/officeDocument/2006/relationships/tags" Target="../tags/tag574.xml"/><Relationship Id="rId1" Type="http://schemas.openxmlformats.org/officeDocument/2006/relationships/image" Target="../media/image2.jpeg"/></Relationships>
</file>

<file path=ppt/slides/_rels/slide55.xml.rels><?xml version="1.0" encoding="UTF-8" standalone="yes"?>
<Relationships xmlns="http://schemas.openxmlformats.org/package/2006/relationships"><Relationship Id="rId9" Type="http://schemas.openxmlformats.org/officeDocument/2006/relationships/tags" Target="../tags/tag585.xml"/><Relationship Id="rId8" Type="http://schemas.openxmlformats.org/officeDocument/2006/relationships/tags" Target="../tags/tag584.xml"/><Relationship Id="rId7" Type="http://schemas.openxmlformats.org/officeDocument/2006/relationships/tags" Target="../tags/tag583.xml"/><Relationship Id="rId6" Type="http://schemas.openxmlformats.org/officeDocument/2006/relationships/tags" Target="../tags/tag582.xml"/><Relationship Id="rId5" Type="http://schemas.openxmlformats.org/officeDocument/2006/relationships/tags" Target="../tags/tag581.xml"/><Relationship Id="rId4" Type="http://schemas.openxmlformats.org/officeDocument/2006/relationships/tags" Target="../tags/tag580.xml"/><Relationship Id="rId3" Type="http://schemas.openxmlformats.org/officeDocument/2006/relationships/image" Target="../media/image22.png"/><Relationship Id="rId2" Type="http://schemas.openxmlformats.org/officeDocument/2006/relationships/tags" Target="../tags/tag579.xml"/><Relationship Id="rId16" Type="http://schemas.openxmlformats.org/officeDocument/2006/relationships/notesSlide" Target="../notesSlides/notesSlide55.xml"/><Relationship Id="rId15" Type="http://schemas.openxmlformats.org/officeDocument/2006/relationships/slideLayout" Target="../slideLayouts/slideLayout7.xml"/><Relationship Id="rId14" Type="http://schemas.openxmlformats.org/officeDocument/2006/relationships/image" Target="../media/image23.png"/><Relationship Id="rId13" Type="http://schemas.openxmlformats.org/officeDocument/2006/relationships/tags" Target="../tags/tag589.xml"/><Relationship Id="rId12" Type="http://schemas.openxmlformats.org/officeDocument/2006/relationships/tags" Target="../tags/tag588.xml"/><Relationship Id="rId11" Type="http://schemas.openxmlformats.org/officeDocument/2006/relationships/tags" Target="../tags/tag587.xml"/><Relationship Id="rId10" Type="http://schemas.openxmlformats.org/officeDocument/2006/relationships/tags" Target="../tags/tag586.xml"/><Relationship Id="rId1" Type="http://schemas.openxmlformats.org/officeDocument/2006/relationships/image" Target="../media/image2.jpeg"/></Relationships>
</file>

<file path=ppt/slides/_rels/slide56.xml.rels><?xml version="1.0" encoding="UTF-8" standalone="yes"?>
<Relationships xmlns="http://schemas.openxmlformats.org/package/2006/relationships"><Relationship Id="rId9" Type="http://schemas.openxmlformats.org/officeDocument/2006/relationships/tags" Target="../tags/tag596.xml"/><Relationship Id="rId8" Type="http://schemas.openxmlformats.org/officeDocument/2006/relationships/tags" Target="../tags/tag595.xml"/><Relationship Id="rId7" Type="http://schemas.openxmlformats.org/officeDocument/2006/relationships/tags" Target="../tags/tag594.xml"/><Relationship Id="rId6" Type="http://schemas.openxmlformats.org/officeDocument/2006/relationships/tags" Target="../tags/tag593.xml"/><Relationship Id="rId5" Type="http://schemas.openxmlformats.org/officeDocument/2006/relationships/tags" Target="../tags/tag592.xml"/><Relationship Id="rId4" Type="http://schemas.openxmlformats.org/officeDocument/2006/relationships/tags" Target="../tags/tag591.xml"/><Relationship Id="rId3" Type="http://schemas.openxmlformats.org/officeDocument/2006/relationships/image" Target="../media/image22.png"/><Relationship Id="rId2" Type="http://schemas.openxmlformats.org/officeDocument/2006/relationships/tags" Target="../tags/tag590.xml"/><Relationship Id="rId16" Type="http://schemas.openxmlformats.org/officeDocument/2006/relationships/notesSlide" Target="../notesSlides/notesSlide56.xml"/><Relationship Id="rId15" Type="http://schemas.openxmlformats.org/officeDocument/2006/relationships/slideLayout" Target="../slideLayouts/slideLayout7.xml"/><Relationship Id="rId14" Type="http://schemas.openxmlformats.org/officeDocument/2006/relationships/image" Target="../media/image23.png"/><Relationship Id="rId13" Type="http://schemas.openxmlformats.org/officeDocument/2006/relationships/tags" Target="../tags/tag600.xml"/><Relationship Id="rId12" Type="http://schemas.openxmlformats.org/officeDocument/2006/relationships/tags" Target="../tags/tag599.xml"/><Relationship Id="rId11" Type="http://schemas.openxmlformats.org/officeDocument/2006/relationships/tags" Target="../tags/tag598.xml"/><Relationship Id="rId10" Type="http://schemas.openxmlformats.org/officeDocument/2006/relationships/tags" Target="../tags/tag597.xml"/><Relationship Id="rId1" Type="http://schemas.openxmlformats.org/officeDocument/2006/relationships/image" Target="../media/image2.jpeg"/></Relationships>
</file>

<file path=ppt/slides/_rels/slide57.xml.rels><?xml version="1.0" encoding="UTF-8" standalone="yes"?>
<Relationships xmlns="http://schemas.openxmlformats.org/package/2006/relationships"><Relationship Id="rId9" Type="http://schemas.openxmlformats.org/officeDocument/2006/relationships/tags" Target="../tags/tag607.xml"/><Relationship Id="rId8" Type="http://schemas.openxmlformats.org/officeDocument/2006/relationships/tags" Target="../tags/tag606.xml"/><Relationship Id="rId7" Type="http://schemas.openxmlformats.org/officeDocument/2006/relationships/tags" Target="../tags/tag605.xml"/><Relationship Id="rId6" Type="http://schemas.openxmlformats.org/officeDocument/2006/relationships/tags" Target="../tags/tag604.xml"/><Relationship Id="rId5" Type="http://schemas.openxmlformats.org/officeDocument/2006/relationships/tags" Target="../tags/tag603.xml"/><Relationship Id="rId4" Type="http://schemas.openxmlformats.org/officeDocument/2006/relationships/tags" Target="../tags/tag602.xml"/><Relationship Id="rId3" Type="http://schemas.openxmlformats.org/officeDocument/2006/relationships/image" Target="../media/image22.png"/><Relationship Id="rId2" Type="http://schemas.openxmlformats.org/officeDocument/2006/relationships/tags" Target="../tags/tag601.xml"/><Relationship Id="rId15" Type="http://schemas.openxmlformats.org/officeDocument/2006/relationships/notesSlide" Target="../notesSlides/notesSlide57.xml"/><Relationship Id="rId14" Type="http://schemas.openxmlformats.org/officeDocument/2006/relationships/slideLayout" Target="../slideLayouts/slideLayout7.xml"/><Relationship Id="rId13" Type="http://schemas.openxmlformats.org/officeDocument/2006/relationships/image" Target="../media/image23.png"/><Relationship Id="rId12" Type="http://schemas.openxmlformats.org/officeDocument/2006/relationships/tags" Target="../tags/tag610.xml"/><Relationship Id="rId11" Type="http://schemas.openxmlformats.org/officeDocument/2006/relationships/tags" Target="../tags/tag609.xml"/><Relationship Id="rId10" Type="http://schemas.openxmlformats.org/officeDocument/2006/relationships/tags" Target="../tags/tag608.xml"/><Relationship Id="rId1" Type="http://schemas.openxmlformats.org/officeDocument/2006/relationships/image" Target="../media/image2.jpeg"/></Relationships>
</file>

<file path=ppt/slides/_rels/slide58.xml.rels><?xml version="1.0" encoding="UTF-8" standalone="yes"?>
<Relationships xmlns="http://schemas.openxmlformats.org/package/2006/relationships"><Relationship Id="rId9" Type="http://schemas.openxmlformats.org/officeDocument/2006/relationships/tags" Target="../tags/tag617.xml"/><Relationship Id="rId8" Type="http://schemas.openxmlformats.org/officeDocument/2006/relationships/tags" Target="../tags/tag616.xml"/><Relationship Id="rId7" Type="http://schemas.openxmlformats.org/officeDocument/2006/relationships/tags" Target="../tags/tag615.xml"/><Relationship Id="rId6" Type="http://schemas.openxmlformats.org/officeDocument/2006/relationships/tags" Target="../tags/tag614.xml"/><Relationship Id="rId5" Type="http://schemas.openxmlformats.org/officeDocument/2006/relationships/tags" Target="../tags/tag613.xml"/><Relationship Id="rId4" Type="http://schemas.openxmlformats.org/officeDocument/2006/relationships/tags" Target="../tags/tag612.xml"/><Relationship Id="rId3" Type="http://schemas.openxmlformats.org/officeDocument/2006/relationships/image" Target="../media/image22.png"/><Relationship Id="rId2" Type="http://schemas.openxmlformats.org/officeDocument/2006/relationships/tags" Target="../tags/tag611.xml"/><Relationship Id="rId14" Type="http://schemas.openxmlformats.org/officeDocument/2006/relationships/notesSlide" Target="../notesSlides/notesSlide58.xml"/><Relationship Id="rId13" Type="http://schemas.openxmlformats.org/officeDocument/2006/relationships/slideLayout" Target="../slideLayouts/slideLayout7.xml"/><Relationship Id="rId12" Type="http://schemas.openxmlformats.org/officeDocument/2006/relationships/image" Target="../media/image23.png"/><Relationship Id="rId11" Type="http://schemas.openxmlformats.org/officeDocument/2006/relationships/tags" Target="../tags/tag619.xml"/><Relationship Id="rId10" Type="http://schemas.openxmlformats.org/officeDocument/2006/relationships/tags" Target="../tags/tag618.xml"/><Relationship Id="rId1" Type="http://schemas.openxmlformats.org/officeDocument/2006/relationships/image" Target="../media/image2.jpeg"/></Relationships>
</file>

<file path=ppt/slides/_rels/slide59.xml.rels><?xml version="1.0" encoding="UTF-8" standalone="yes"?>
<Relationships xmlns="http://schemas.openxmlformats.org/package/2006/relationships"><Relationship Id="rId9" Type="http://schemas.openxmlformats.org/officeDocument/2006/relationships/tags" Target="../tags/tag626.xml"/><Relationship Id="rId8" Type="http://schemas.openxmlformats.org/officeDocument/2006/relationships/tags" Target="../tags/tag625.xml"/><Relationship Id="rId7" Type="http://schemas.openxmlformats.org/officeDocument/2006/relationships/tags" Target="../tags/tag624.xml"/><Relationship Id="rId6" Type="http://schemas.openxmlformats.org/officeDocument/2006/relationships/tags" Target="../tags/tag623.xml"/><Relationship Id="rId5" Type="http://schemas.openxmlformats.org/officeDocument/2006/relationships/tags" Target="../tags/tag622.xml"/><Relationship Id="rId4" Type="http://schemas.openxmlformats.org/officeDocument/2006/relationships/tags" Target="../tags/tag621.xml"/><Relationship Id="rId3" Type="http://schemas.openxmlformats.org/officeDocument/2006/relationships/image" Target="../media/image22.png"/><Relationship Id="rId2" Type="http://schemas.openxmlformats.org/officeDocument/2006/relationships/tags" Target="../tags/tag620.xml"/><Relationship Id="rId13" Type="http://schemas.openxmlformats.org/officeDocument/2006/relationships/notesSlide" Target="../notesSlides/notesSlide59.xml"/><Relationship Id="rId12" Type="http://schemas.openxmlformats.org/officeDocument/2006/relationships/slideLayout" Target="../slideLayouts/slideLayout7.xml"/><Relationship Id="rId11" Type="http://schemas.openxmlformats.org/officeDocument/2006/relationships/image" Target="../media/image23.png"/><Relationship Id="rId10" Type="http://schemas.openxmlformats.org/officeDocument/2006/relationships/tags" Target="../tags/tag627.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9" Type="http://schemas.openxmlformats.org/officeDocument/2006/relationships/tags" Target="../tags/tag634.xml"/><Relationship Id="rId8" Type="http://schemas.openxmlformats.org/officeDocument/2006/relationships/tags" Target="../tags/tag633.xml"/><Relationship Id="rId7" Type="http://schemas.openxmlformats.org/officeDocument/2006/relationships/tags" Target="../tags/tag632.xml"/><Relationship Id="rId6" Type="http://schemas.openxmlformats.org/officeDocument/2006/relationships/tags" Target="../tags/tag631.xml"/><Relationship Id="rId5" Type="http://schemas.openxmlformats.org/officeDocument/2006/relationships/tags" Target="../tags/tag630.xml"/><Relationship Id="rId4" Type="http://schemas.openxmlformats.org/officeDocument/2006/relationships/tags" Target="../tags/tag629.xml"/><Relationship Id="rId3" Type="http://schemas.openxmlformats.org/officeDocument/2006/relationships/image" Target="../media/image22.png"/><Relationship Id="rId2" Type="http://schemas.openxmlformats.org/officeDocument/2006/relationships/tags" Target="../tags/tag628.xml"/><Relationship Id="rId12" Type="http://schemas.openxmlformats.org/officeDocument/2006/relationships/notesSlide" Target="../notesSlides/notesSlide60.xml"/><Relationship Id="rId11" Type="http://schemas.openxmlformats.org/officeDocument/2006/relationships/slideLayout" Target="../slideLayouts/slideLayout7.xml"/><Relationship Id="rId10" Type="http://schemas.openxmlformats.org/officeDocument/2006/relationships/image" Target="../media/image23.png"/><Relationship Id="rId1" Type="http://schemas.openxmlformats.org/officeDocument/2006/relationships/image" Target="../media/image2.jpe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png"/><Relationship Id="rId7" Type="http://schemas.openxmlformats.org/officeDocument/2006/relationships/tags" Target="../tags/tag639.xml"/><Relationship Id="rId6" Type="http://schemas.openxmlformats.org/officeDocument/2006/relationships/tags" Target="../tags/tag638.xml"/><Relationship Id="rId5" Type="http://schemas.openxmlformats.org/officeDocument/2006/relationships/tags" Target="../tags/tag637.xml"/><Relationship Id="rId4" Type="http://schemas.openxmlformats.org/officeDocument/2006/relationships/tags" Target="../tags/tag636.xml"/><Relationship Id="rId3" Type="http://schemas.openxmlformats.org/officeDocument/2006/relationships/image" Target="../media/image22.png"/><Relationship Id="rId2" Type="http://schemas.openxmlformats.org/officeDocument/2006/relationships/tags" Target="../tags/tag635.xml"/><Relationship Id="rId10" Type="http://schemas.openxmlformats.org/officeDocument/2006/relationships/notesSlide" Target="../notesSlides/notesSlide61.xml"/><Relationship Id="rId1" Type="http://schemas.openxmlformats.org/officeDocument/2006/relationships/image" Target="../media/image2.jpeg"/></Relationships>
</file>

<file path=ppt/slides/_rels/slide62.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tags" Target="../tags/tag646.xml"/><Relationship Id="rId7" Type="http://schemas.openxmlformats.org/officeDocument/2006/relationships/tags" Target="../tags/tag645.xml"/><Relationship Id="rId6" Type="http://schemas.openxmlformats.org/officeDocument/2006/relationships/tags" Target="../tags/tag644.xml"/><Relationship Id="rId5" Type="http://schemas.openxmlformats.org/officeDocument/2006/relationships/tags" Target="../tags/tag643.xml"/><Relationship Id="rId4" Type="http://schemas.openxmlformats.org/officeDocument/2006/relationships/tags" Target="../tags/tag642.xml"/><Relationship Id="rId3" Type="http://schemas.openxmlformats.org/officeDocument/2006/relationships/tags" Target="../tags/tag641.xml"/><Relationship Id="rId22" Type="http://schemas.openxmlformats.org/officeDocument/2006/relationships/notesSlide" Target="../notesSlides/notesSlide62.xml"/><Relationship Id="rId21" Type="http://schemas.openxmlformats.org/officeDocument/2006/relationships/slideLayout" Target="../slideLayouts/slideLayout7.xml"/><Relationship Id="rId20" Type="http://schemas.openxmlformats.org/officeDocument/2006/relationships/tags" Target="../tags/tag658.xml"/><Relationship Id="rId2" Type="http://schemas.openxmlformats.org/officeDocument/2006/relationships/tags" Target="../tags/tag640.xml"/><Relationship Id="rId19" Type="http://schemas.openxmlformats.org/officeDocument/2006/relationships/tags" Target="../tags/tag657.xml"/><Relationship Id="rId18" Type="http://schemas.openxmlformats.org/officeDocument/2006/relationships/tags" Target="../tags/tag656.xml"/><Relationship Id="rId17" Type="http://schemas.openxmlformats.org/officeDocument/2006/relationships/tags" Target="../tags/tag655.xml"/><Relationship Id="rId16" Type="http://schemas.openxmlformats.org/officeDocument/2006/relationships/tags" Target="../tags/tag654.xml"/><Relationship Id="rId15" Type="http://schemas.openxmlformats.org/officeDocument/2006/relationships/tags" Target="../tags/tag653.xml"/><Relationship Id="rId14" Type="http://schemas.openxmlformats.org/officeDocument/2006/relationships/tags" Target="../tags/tag652.xml"/><Relationship Id="rId13" Type="http://schemas.openxmlformats.org/officeDocument/2006/relationships/tags" Target="../tags/tag651.xml"/><Relationship Id="rId12" Type="http://schemas.openxmlformats.org/officeDocument/2006/relationships/tags" Target="../tags/tag650.xml"/><Relationship Id="rId11" Type="http://schemas.openxmlformats.org/officeDocument/2006/relationships/tags" Target="../tags/tag649.xml"/><Relationship Id="rId10" Type="http://schemas.openxmlformats.org/officeDocument/2006/relationships/tags" Target="../tags/tag648.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3" Type="http://schemas.openxmlformats.org/officeDocument/2006/relationships/notesSlide" Target="../notesSlides/notesSlide7.xml"/><Relationship Id="rId22" Type="http://schemas.openxmlformats.org/officeDocument/2006/relationships/slideLayout" Target="../slideLayouts/slideLayout7.xml"/><Relationship Id="rId21" Type="http://schemas.openxmlformats.org/officeDocument/2006/relationships/tags" Target="../tags/tag80.xml"/><Relationship Id="rId20" Type="http://schemas.openxmlformats.org/officeDocument/2006/relationships/tags" Target="../tags/tag79.xml"/><Relationship Id="rId2" Type="http://schemas.openxmlformats.org/officeDocument/2006/relationships/tags" Target="../tags/tag61.xml"/><Relationship Id="rId19" Type="http://schemas.openxmlformats.org/officeDocument/2006/relationships/tags" Target="../tags/tag78.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5668294" y="3129525"/>
            <a:ext cx="898397"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5483416" y="2240791"/>
            <a:ext cx="1225168" cy="789201"/>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3</a:t>
            </a:r>
            <a:endPar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PA-标题 1"/>
          <p:cNvSpPr txBox="1"/>
          <p:nvPr>
            <p:custDataLst>
              <p:tags r:id="rId9"/>
            </p:custDataLst>
          </p:nvPr>
        </p:nvSpPr>
        <p:spPr>
          <a:xfrm>
            <a:off x="3757295" y="3693160"/>
            <a:ext cx="4760595"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dist"/>
            <a:r>
              <a:rPr lang="zh-CN" altLang="en-US" sz="3600" b="1" dirty="0">
                <a:solidFill>
                  <a:schemeClr val="tx1">
                    <a:lumMod val="75000"/>
                    <a:lumOff val="25000"/>
                  </a:schemeClr>
                </a:solidFill>
                <a:latin typeface="宋体" panose="02010600030101010101" pitchFamily="2" charset="-122"/>
                <a:ea typeface="宋体" panose="02010600030101010101" pitchFamily="2" charset="-122"/>
                <a:sym typeface="+mn-ea"/>
              </a:rPr>
              <a:t>结构介绍与</a:t>
            </a:r>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技术原理</a:t>
            </a:r>
            <a:endParaRPr lang="zh-CN" altLang="en-US" sz="3600" b="1"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20" name="PA-组合 1"/>
          <p:cNvGrpSpPr/>
          <p:nvPr>
            <p:custDataLst>
              <p:tags r:id="rId10"/>
            </p:custDataLst>
          </p:nvPr>
        </p:nvGrpSpPr>
        <p:grpSpPr>
          <a:xfrm>
            <a:off x="616515" y="391920"/>
            <a:ext cx="2255157" cy="2037622"/>
            <a:chOff x="616515" y="388374"/>
            <a:chExt cx="2255157" cy="2037622"/>
          </a:xfrm>
        </p:grpSpPr>
        <p:sp>
          <p:nvSpPr>
            <p:cNvPr id="24" name="PA-圆角矩形 15"/>
            <p:cNvSpPr/>
            <p:nvPr>
              <p:custDataLst>
                <p:tags r:id="rId11"/>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2"/>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3"/>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4"/>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5"/>
            </p:custDataLst>
          </p:nvPr>
        </p:nvGrpSpPr>
        <p:grpSpPr>
          <a:xfrm>
            <a:off x="10808283" y="5519196"/>
            <a:ext cx="728414" cy="994593"/>
            <a:chOff x="11061001" y="5636871"/>
            <a:chExt cx="728414" cy="994593"/>
          </a:xfrm>
        </p:grpSpPr>
        <p:sp>
          <p:nvSpPr>
            <p:cNvPr id="29" name="PA-圆角矩形 20"/>
            <p:cNvSpPr/>
            <p:nvPr>
              <p:custDataLst>
                <p:tags r:id="rId16"/>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7"/>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8"/>
            </p:custDataLst>
          </p:nvPr>
        </p:nvGrpSpPr>
        <p:grpSpPr>
          <a:xfrm>
            <a:off x="10808283" y="5519196"/>
            <a:ext cx="728414" cy="994593"/>
            <a:chOff x="11061001" y="5636871"/>
            <a:chExt cx="728414" cy="994593"/>
          </a:xfrm>
        </p:grpSpPr>
        <p:sp>
          <p:nvSpPr>
            <p:cNvPr id="32" name="PA-圆角矩形 20"/>
            <p:cNvSpPr/>
            <p:nvPr>
              <p:custDataLst>
                <p:tags r:id="rId1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2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1"/>
            </p:custDataLst>
          </p:nvPr>
        </p:nvSpPr>
        <p:spPr>
          <a:xfrm>
            <a:off x="5303588" y="282200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8" name="图片 17" descr="E:\研电赛\连接图.jpg连接图"/>
          <p:cNvPicPr>
            <a:picLocks noChangeAspect="1"/>
          </p:cNvPicPr>
          <p:nvPr/>
        </p:nvPicPr>
        <p:blipFill>
          <a:blip r:embed="rId2"/>
          <a:srcRect/>
          <a:stretch>
            <a:fillRect/>
          </a:stretch>
        </p:blipFill>
        <p:spPr>
          <a:xfrm flipH="1">
            <a:off x="1691640" y="3987165"/>
            <a:ext cx="3674745" cy="1995170"/>
          </a:xfrm>
          <a:prstGeom prst="rect">
            <a:avLst/>
          </a:prstGeom>
        </p:spPr>
      </p:pic>
      <p:pic>
        <p:nvPicPr>
          <p:cNvPr id="22" name="图片 21" descr="E:\研电赛\结构1.png结构1"/>
          <p:cNvPicPr>
            <a:picLocks noChangeAspect="1"/>
          </p:cNvPicPr>
          <p:nvPr/>
        </p:nvPicPr>
        <p:blipFill>
          <a:blip r:embed="rId3"/>
          <a:srcRect/>
          <a:stretch>
            <a:fillRect/>
          </a:stretch>
        </p:blipFill>
        <p:spPr>
          <a:xfrm>
            <a:off x="6954520" y="1298575"/>
            <a:ext cx="3959225" cy="2460625"/>
          </a:xfrm>
          <a:prstGeom prst="rect">
            <a:avLst/>
          </a:prstGeom>
        </p:spPr>
      </p:pic>
      <p:sp>
        <p:nvSpPr>
          <p:cNvPr id="31" name="文本框 30"/>
          <p:cNvSpPr txBox="1"/>
          <p:nvPr/>
        </p:nvSpPr>
        <p:spPr>
          <a:xfrm>
            <a:off x="1973580" y="2153285"/>
            <a:ext cx="4348480" cy="866775"/>
          </a:xfrm>
          <a:prstGeom prst="rect">
            <a:avLst/>
          </a:prstGeom>
          <a:noFill/>
        </p:spPr>
        <p:txBody>
          <a:bodyPr wrap="square" rtlCol="0">
            <a:noAutofit/>
          </a:bodyPr>
          <a:lstStyle/>
          <a:p>
            <a:pPr algn="just">
              <a:lnSpc>
                <a:spcPct val="150000"/>
              </a:lnSpc>
            </a:pPr>
            <a:r>
              <a:rPr lang="en-US" altLang="zh-CN" dirty="0">
                <a:sym typeface="+mn-ea"/>
              </a:rPr>
              <a:t>      </a:t>
            </a:r>
            <a:r>
              <a:rPr lang="zh-CN" altLang="en-US" dirty="0">
                <a:latin typeface="宋体" panose="02010600030101010101" pitchFamily="2" charset="-122"/>
                <a:ea typeface="宋体" panose="02010600030101010101" pitchFamily="2" charset="-122"/>
                <a:sym typeface="+mn-ea"/>
              </a:rPr>
              <a:t>整体架构分为服务器和客户端，一台服务器需要为多个客户端服务</a:t>
            </a:r>
            <a:r>
              <a:rPr lang="zh-CN" altLang="en-US" dirty="0">
                <a:sym typeface="+mn-ea"/>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lnSpc>
                <a:spcPct val="150000"/>
              </a:lnSpc>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4" name="文本框 33"/>
          <p:cNvSpPr txBox="1"/>
          <p:nvPr/>
        </p:nvSpPr>
        <p:spPr>
          <a:xfrm>
            <a:off x="5799934" y="4630134"/>
            <a:ext cx="4893472" cy="922020"/>
          </a:xfrm>
          <a:prstGeom prst="rect">
            <a:avLst/>
          </a:prstGeom>
          <a:noFill/>
        </p:spPr>
        <p:txBody>
          <a:bodyPr wrap="square" rtlCol="0">
            <a:spAutoFit/>
          </a:bodyPr>
          <a:lstStyle/>
          <a:p>
            <a:pPr algn="l">
              <a:lnSpc>
                <a:spcPct val="150000"/>
              </a:lnSpc>
            </a:pPr>
            <a:r>
              <a:rPr lang="en-US" altLang="zh-CN" dirty="0">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硬件结构由超声波传感器、</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USB</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摄像头、</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OLED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屏幕和嵌入式开发板构成</a:t>
            </a:r>
            <a:r>
              <a:rPr lang="zh-CN" altLang="en-US" dirty="0">
                <a:sym typeface="+mn-ea"/>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mn-ea"/>
            </a:endParaRPr>
          </a:p>
        </p:txBody>
      </p:sp>
      <p:grpSp>
        <p:nvGrpSpPr>
          <p:cNvPr id="2" name="组合 1"/>
          <p:cNvGrpSpPr/>
          <p:nvPr/>
        </p:nvGrpSpPr>
        <p:grpSpPr>
          <a:xfrm>
            <a:off x="5212696" y="1627572"/>
            <a:ext cx="1281164" cy="368300"/>
            <a:chOff x="5212696" y="1627572"/>
            <a:chExt cx="1281164" cy="368300"/>
          </a:xfrm>
        </p:grpSpPr>
        <p:sp>
          <p:nvSpPr>
            <p:cNvPr id="30" name="文本框 29"/>
            <p:cNvSpPr txBox="1"/>
            <p:nvPr>
              <p:custDataLst>
                <p:tags r:id="rId4"/>
              </p:custDataLst>
            </p:nvPr>
          </p:nvSpPr>
          <p:spPr>
            <a:xfrm>
              <a:off x="5212696" y="1627572"/>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整体架构</a:t>
              </a:r>
              <a:endParaRPr lang="zh-CN" altLang="en-US" b="1" dirty="0">
                <a:solidFill>
                  <a:schemeClr val="bg2">
                    <a:lumMod val="10000"/>
                  </a:schemeClr>
                </a:solidFill>
                <a:latin typeface="宋体" panose="02010600030101010101" pitchFamily="2" charset="-122"/>
                <a:ea typeface="宋体" panose="02010600030101010101" pitchFamily="2" charset="-122"/>
              </a:endParaRPr>
            </a:p>
          </p:txBody>
        </p:sp>
        <p:sp>
          <p:nvSpPr>
            <p:cNvPr id="35" name="矩形: 圆角 34"/>
            <p:cNvSpPr/>
            <p:nvPr/>
          </p:nvSpPr>
          <p:spPr>
            <a:xfrm>
              <a:off x="6317444" y="1717778"/>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3" name="组合 2"/>
          <p:cNvGrpSpPr/>
          <p:nvPr/>
        </p:nvGrpSpPr>
        <p:grpSpPr>
          <a:xfrm>
            <a:off x="5885392" y="4142672"/>
            <a:ext cx="1235160" cy="368300"/>
            <a:chOff x="5885392" y="4142672"/>
            <a:chExt cx="1235160" cy="368300"/>
          </a:xfrm>
        </p:grpSpPr>
        <p:sp>
          <p:nvSpPr>
            <p:cNvPr id="33" name="文本框 32"/>
            <p:cNvSpPr txBox="1"/>
            <p:nvPr/>
          </p:nvSpPr>
          <p:spPr>
            <a:xfrm>
              <a:off x="6011502" y="4142672"/>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硬件结构</a:t>
              </a:r>
              <a:endParaRPr lang="zh-CN" altLang="en-US" b="1" dirty="0">
                <a:solidFill>
                  <a:schemeClr val="bg2">
                    <a:lumMod val="10000"/>
                  </a:schemeClr>
                </a:solidFill>
                <a:latin typeface="宋体" panose="02010600030101010101" pitchFamily="2" charset="-122"/>
                <a:ea typeface="宋体" panose="02010600030101010101" pitchFamily="2" charset="-122"/>
              </a:endParaRPr>
            </a:p>
          </p:txBody>
        </p:sp>
        <p:sp>
          <p:nvSpPr>
            <p:cNvPr id="36" name="矩形: 圆角 35"/>
            <p:cNvSpPr/>
            <p:nvPr/>
          </p:nvSpPr>
          <p:spPr>
            <a:xfrm>
              <a:off x="5885392" y="4229251"/>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20" name="组合 19"/>
          <p:cNvGrpSpPr/>
          <p:nvPr/>
        </p:nvGrpSpPr>
        <p:grpSpPr>
          <a:xfrm>
            <a:off x="1055266" y="634888"/>
            <a:ext cx="2292274" cy="460375"/>
            <a:chOff x="1148080" y="833460"/>
            <a:chExt cx="2292274" cy="460375"/>
          </a:xfrm>
        </p:grpSpPr>
        <p:grpSp>
          <p:nvGrpSpPr>
            <p:cNvPr id="21" name="组合 20"/>
            <p:cNvGrpSpPr/>
            <p:nvPr/>
          </p:nvGrpSpPr>
          <p:grpSpPr>
            <a:xfrm>
              <a:off x="1148080" y="909761"/>
              <a:ext cx="213360" cy="211962"/>
              <a:chOff x="1890216" y="1981983"/>
              <a:chExt cx="2664431" cy="2646982"/>
            </a:xfrm>
          </p:grpSpPr>
          <p:sp>
            <p:nvSpPr>
              <p:cNvPr id="24" name="矩形: 圆角 23"/>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23" name="文本框 22"/>
            <p:cNvSpPr txBox="1"/>
            <p:nvPr/>
          </p:nvSpPr>
          <p:spPr>
            <a:xfrm>
              <a:off x="1396987" y="833460"/>
              <a:ext cx="2043367"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结构介绍</a:t>
              </a:r>
              <a:endParaRPr lang="zh-CN" altLang="en-US" sz="2400" b="1" spc="300" dirty="0">
                <a:latin typeface="宋体" panose="02010600030101010101" pitchFamily="2" charset="-122"/>
                <a:ea typeface="宋体" panose="02010600030101010101" pitchFamily="2" charset="-122"/>
              </a:endParaRPr>
            </a:p>
          </p:txBody>
        </p:sp>
      </p:grpSp>
      <p:grpSp>
        <p:nvGrpSpPr>
          <p:cNvPr id="27" name="组合 26"/>
          <p:cNvGrpSpPr/>
          <p:nvPr/>
        </p:nvGrpSpPr>
        <p:grpSpPr>
          <a:xfrm>
            <a:off x="1090922" y="711189"/>
            <a:ext cx="213360" cy="211962"/>
            <a:chOff x="1207666" y="863589"/>
            <a:chExt cx="213360" cy="211962"/>
          </a:xfrm>
        </p:grpSpPr>
        <p:sp>
          <p:nvSpPr>
            <p:cNvPr id="28" name="矩形: 圆角 27"/>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9" name="矩形: 圆角 28"/>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32" name="组合 31"/>
          <p:cNvGrpSpPr/>
          <p:nvPr/>
        </p:nvGrpSpPr>
        <p:grpSpPr>
          <a:xfrm>
            <a:off x="1331502" y="3222408"/>
            <a:ext cx="213360" cy="211962"/>
            <a:chOff x="1207666" y="863589"/>
            <a:chExt cx="213360" cy="211962"/>
          </a:xfrm>
        </p:grpSpPr>
        <p:sp>
          <p:nvSpPr>
            <p:cNvPr id="42" name="矩形: 圆角 41"/>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500"/>
                                      </p:stCondLst>
                                      <p:childTnLst>
                                        <p:set>
                                          <p:cBhvr>
                                            <p:cTn id="10" dur="1" fill="hold">
                                              <p:stCondLst>
                                                <p:cond delay="0"/>
                                              </p:stCondLst>
                                            </p:cTn>
                                            <p:tgtEl>
                                              <p:spTgt spid="27"/>
                                            </p:tgtEl>
                                            <p:attrNameLst>
                                              <p:attrName>style.visibility</p:attrName>
                                            </p:attrNameLst>
                                          </p:cBhvr>
                                          <p:to>
                                            <p:strVal val="visible"/>
                                          </p:to>
                                        </p:set>
                                      </p:childTnLst>
                                    </p:cTn>
                                  </p:par>
                                  <p:par>
                                    <p:cTn id="11" presetID="58" presetClass="path" presetSubtype="0" accel="66000" fill="hold" nodeType="withEffect">
                                      <p:stCondLst>
                                        <p:cond delay="500"/>
                                      </p:stCondLst>
                                      <p:childTnLst>
                                        <p:animMotion origin="layout" path="M -0.00039 -0.00185 C 0.03282 0.01088 0.02058 0.29028 0.02292 0.36598 " pathEditMode="relative" rAng="0" ptsTypes="AA">
                                          <p:cBhvr>
                                            <p:cTn id="12" dur="500" fill="hold"/>
                                            <p:tgtEl>
                                              <p:spTgt spid="27"/>
                                            </p:tgtEl>
                                            <p:attrNameLst>
                                              <p:attrName>ppt_x</p:attrName>
                                              <p:attrName>ppt_y</p:attrName>
                                            </p:attrNameLst>
                                          </p:cBhvr>
                                          <p:rCtr x="1185" y="18380"/>
                                        </p:animMotion>
                                      </p:childTnLst>
                                    </p:cTn>
                                  </p:par>
                                  <p:par>
                                    <p:cTn id="13" presetID="1" presetClass="exit" presetSubtype="0" fill="hold" nodeType="withEffect">
                                      <p:stCondLst>
                                        <p:cond delay="100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nodeType="withEffect">
                                      <p:stCondLst>
                                        <p:cond delay="1000"/>
                                      </p:stCondLst>
                                      <p:childTnLst>
                                        <p:set>
                                          <p:cBhvr>
                                            <p:cTn id="16" dur="1" fill="hold">
                                              <p:stCondLst>
                                                <p:cond delay="0"/>
                                              </p:stCondLst>
                                            </p:cTn>
                                            <p:tgtEl>
                                              <p:spTgt spid="32"/>
                                            </p:tgtEl>
                                            <p:attrNameLst>
                                              <p:attrName>style.visibility</p:attrName>
                                            </p:attrNameLst>
                                          </p:cBhvr>
                                          <p:to>
                                            <p:strVal val="visible"/>
                                          </p:to>
                                        </p:set>
                                      </p:childTnLst>
                                    </p:cTn>
                                  </p:par>
                                  <p:par>
                                    <p:cTn id="17" presetID="8" presetClass="emph" presetSubtype="0" fill="hold" nodeType="withEffect">
                                      <p:stCondLst>
                                        <p:cond delay="1000"/>
                                      </p:stCondLst>
                                      <p:childTnLst>
                                        <p:animRot by="-2700000">
                                          <p:cBhvr>
                                            <p:cTn id="18" dur="250" fill="hold"/>
                                            <p:tgtEl>
                                              <p:spTgt spid="32"/>
                                            </p:tgtEl>
                                            <p:attrNameLst>
                                              <p:attrName>r</p:attrName>
                                            </p:attrNameLst>
                                          </p:cBhvr>
                                        </p:animRot>
                                      </p:childTnLst>
                                    </p:cTn>
                                  </p:par>
                                  <p:par>
                                    <p:cTn id="19" presetID="51" presetClass="path" presetSubtype="0" accel="100000" fill="hold" nodeType="withEffect">
                                      <p:stCondLst>
                                        <p:cond delay="1000"/>
                                      </p:stCondLst>
                                      <p:childTnLst>
                                        <p:animMotion origin="layout" path="M 1.25E-6 4.81481E-6 C -0.03919 0.03842 -0.04349 0.25023 -0.03906 0.58726 " pathEditMode="relative" rAng="0" ptsTypes="AA">
                                          <p:cBhvr>
                                            <p:cTn id="20" dur="1000" fill="hold"/>
                                            <p:tgtEl>
                                              <p:spTgt spid="32"/>
                                            </p:tgtEl>
                                            <p:attrNameLst>
                                              <p:attrName>ppt_x</p:attrName>
                                              <p:attrName>ppt_y</p:attrName>
                                            </p:attrNameLst>
                                          </p:cBhvr>
                                          <p:rCtr x="-2018" y="29352"/>
                                        </p:animMotion>
                                      </p:childTnLst>
                                    </p:cTn>
                                  </p:par>
                                  <p:par>
                                    <p:cTn id="21" presetID="22" presetClass="entr" presetSubtype="1" fill="hold" nodeType="withEffect">
                                      <p:stCondLst>
                                        <p:cond delay="150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1000"/>
                                            <p:tgtEl>
                                              <p:spTgt spid="18"/>
                                            </p:tgtEl>
                                          </p:cBhvr>
                                        </p:animEffect>
                                      </p:childTnLst>
                                    </p:cTn>
                                  </p:par>
                                  <p:par>
                                    <p:cTn id="24" presetID="22" presetClass="entr" presetSubtype="4" fill="hold" nodeType="withEffect">
                                      <p:stCondLst>
                                        <p:cond delay="250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1000"/>
                                            <p:tgtEl>
                                              <p:spTgt spid="22"/>
                                            </p:tgtEl>
                                          </p:cBhvr>
                                        </p:animEffect>
                                      </p:childTnLst>
                                    </p:cTn>
                                  </p:par>
                                  <p:par>
                                    <p:cTn id="27" presetID="22" presetClass="entr" presetSubtype="2" fill="hold" nodeType="withEffect">
                                      <p:stCondLst>
                                        <p:cond delay="300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750"/>
                                            <p:tgtEl>
                                              <p:spTgt spid="2"/>
                                            </p:tgtEl>
                                          </p:cBhvr>
                                        </p:animEffect>
                                      </p:childTnLst>
                                    </p:cTn>
                                  </p:par>
                                  <p:par>
                                    <p:cTn id="30" presetID="22" presetClass="entr" presetSubtype="2" fill="hold" grpId="0" nodeType="withEffect">
                                      <p:stCondLst>
                                        <p:cond delay="340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1000"/>
                                            <p:tgtEl>
                                              <p:spTgt spid="31"/>
                                            </p:tgtEl>
                                          </p:cBhvr>
                                        </p:animEffect>
                                      </p:childTnLst>
                                    </p:cTn>
                                  </p:par>
                                  <p:par>
                                    <p:cTn id="33" presetID="22" presetClass="entr" presetSubtype="8" fill="hold" nodeType="withEffect">
                                      <p:stCondLst>
                                        <p:cond delay="190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750"/>
                                            <p:tgtEl>
                                              <p:spTgt spid="3"/>
                                            </p:tgtEl>
                                          </p:cBhvr>
                                        </p:animEffect>
                                      </p:childTnLst>
                                    </p:cTn>
                                  </p:par>
                                  <p:par>
                                    <p:cTn id="36" presetID="22" presetClass="entr" presetSubtype="8" fill="hold" grpId="0" nodeType="withEffect">
                                      <p:stCondLst>
                                        <p:cond delay="250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500"/>
                                      </p:stCondLst>
                                      <p:childTnLst>
                                        <p:set>
                                          <p:cBhvr>
                                            <p:cTn id="10" dur="1" fill="hold">
                                              <p:stCondLst>
                                                <p:cond delay="0"/>
                                              </p:stCondLst>
                                            </p:cTn>
                                            <p:tgtEl>
                                              <p:spTgt spid="27"/>
                                            </p:tgtEl>
                                            <p:attrNameLst>
                                              <p:attrName>style.visibility</p:attrName>
                                            </p:attrNameLst>
                                          </p:cBhvr>
                                          <p:to>
                                            <p:strVal val="visible"/>
                                          </p:to>
                                        </p:set>
                                      </p:childTnLst>
                                    </p:cTn>
                                  </p:par>
                                  <p:par>
                                    <p:cTn id="11" presetID="58" presetClass="path" presetSubtype="0" accel="66000" fill="hold" nodeType="withEffect">
                                      <p:stCondLst>
                                        <p:cond delay="500"/>
                                      </p:stCondLst>
                                      <p:childTnLst>
                                        <p:animMotion origin="layout" path="M -0.00039 -0.00185 C 0.03282 0.01088 0.02058 0.29028 0.02292 0.36598 " pathEditMode="relative" rAng="0" ptsTypes="AA">
                                          <p:cBhvr>
                                            <p:cTn id="12" dur="500" fill="hold"/>
                                            <p:tgtEl>
                                              <p:spTgt spid="27"/>
                                            </p:tgtEl>
                                            <p:attrNameLst>
                                              <p:attrName>ppt_x</p:attrName>
                                              <p:attrName>ppt_y</p:attrName>
                                            </p:attrNameLst>
                                          </p:cBhvr>
                                          <p:rCtr x="1185" y="18380"/>
                                        </p:animMotion>
                                      </p:childTnLst>
                                    </p:cTn>
                                  </p:par>
                                  <p:par>
                                    <p:cTn id="13" presetID="1" presetClass="exit" presetSubtype="0" fill="hold" nodeType="withEffect">
                                      <p:stCondLst>
                                        <p:cond delay="100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nodeType="withEffect">
                                      <p:stCondLst>
                                        <p:cond delay="1000"/>
                                      </p:stCondLst>
                                      <p:childTnLst>
                                        <p:set>
                                          <p:cBhvr>
                                            <p:cTn id="16" dur="1" fill="hold">
                                              <p:stCondLst>
                                                <p:cond delay="0"/>
                                              </p:stCondLst>
                                            </p:cTn>
                                            <p:tgtEl>
                                              <p:spTgt spid="32"/>
                                            </p:tgtEl>
                                            <p:attrNameLst>
                                              <p:attrName>style.visibility</p:attrName>
                                            </p:attrNameLst>
                                          </p:cBhvr>
                                          <p:to>
                                            <p:strVal val="visible"/>
                                          </p:to>
                                        </p:set>
                                      </p:childTnLst>
                                    </p:cTn>
                                  </p:par>
                                  <p:par>
                                    <p:cTn id="17" presetID="8" presetClass="emph" presetSubtype="0" fill="hold" nodeType="withEffect">
                                      <p:stCondLst>
                                        <p:cond delay="1000"/>
                                      </p:stCondLst>
                                      <p:childTnLst>
                                        <p:animRot by="-2700000">
                                          <p:cBhvr>
                                            <p:cTn id="18" dur="250" fill="hold"/>
                                            <p:tgtEl>
                                              <p:spTgt spid="32"/>
                                            </p:tgtEl>
                                            <p:attrNameLst>
                                              <p:attrName>r</p:attrName>
                                            </p:attrNameLst>
                                          </p:cBhvr>
                                        </p:animRot>
                                      </p:childTnLst>
                                    </p:cTn>
                                  </p:par>
                                  <p:par>
                                    <p:cTn id="19" presetID="51" presetClass="path" presetSubtype="0" accel="100000" fill="hold" nodeType="withEffect">
                                      <p:stCondLst>
                                        <p:cond delay="1000"/>
                                      </p:stCondLst>
                                      <p:childTnLst>
                                        <p:animMotion origin="layout" path="M 1.25E-6 4.81481E-6 C -0.03919 0.03842 -0.04349 0.25023 -0.03906 0.58726 " pathEditMode="relative" rAng="0" ptsTypes="AA">
                                          <p:cBhvr>
                                            <p:cTn id="20" dur="1000" fill="hold"/>
                                            <p:tgtEl>
                                              <p:spTgt spid="32"/>
                                            </p:tgtEl>
                                            <p:attrNameLst>
                                              <p:attrName>ppt_x</p:attrName>
                                              <p:attrName>ppt_y</p:attrName>
                                            </p:attrNameLst>
                                          </p:cBhvr>
                                          <p:rCtr x="-2018" y="29352"/>
                                        </p:animMotion>
                                      </p:childTnLst>
                                    </p:cTn>
                                  </p:par>
                                  <p:par>
                                    <p:cTn id="21" presetID="22" presetClass="entr" presetSubtype="1" fill="hold" nodeType="withEffect">
                                      <p:stCondLst>
                                        <p:cond delay="150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1000"/>
                                            <p:tgtEl>
                                              <p:spTgt spid="18"/>
                                            </p:tgtEl>
                                          </p:cBhvr>
                                        </p:animEffect>
                                      </p:childTnLst>
                                    </p:cTn>
                                  </p:par>
                                  <p:par>
                                    <p:cTn id="24" presetID="22" presetClass="entr" presetSubtype="4" fill="hold" nodeType="withEffect">
                                      <p:stCondLst>
                                        <p:cond delay="250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1000"/>
                                            <p:tgtEl>
                                              <p:spTgt spid="22"/>
                                            </p:tgtEl>
                                          </p:cBhvr>
                                        </p:animEffect>
                                      </p:childTnLst>
                                    </p:cTn>
                                  </p:par>
                                  <p:par>
                                    <p:cTn id="27" presetID="22" presetClass="entr" presetSubtype="2" fill="hold" nodeType="withEffect">
                                      <p:stCondLst>
                                        <p:cond delay="300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750"/>
                                            <p:tgtEl>
                                              <p:spTgt spid="2"/>
                                            </p:tgtEl>
                                          </p:cBhvr>
                                        </p:animEffect>
                                      </p:childTnLst>
                                    </p:cTn>
                                  </p:par>
                                  <p:par>
                                    <p:cTn id="30" presetID="22" presetClass="entr" presetSubtype="2" fill="hold" grpId="0" nodeType="withEffect">
                                      <p:stCondLst>
                                        <p:cond delay="340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1000"/>
                                            <p:tgtEl>
                                              <p:spTgt spid="31"/>
                                            </p:tgtEl>
                                          </p:cBhvr>
                                        </p:animEffect>
                                      </p:childTnLst>
                                    </p:cTn>
                                  </p:par>
                                  <p:par>
                                    <p:cTn id="33" presetID="22" presetClass="entr" presetSubtype="8" fill="hold" nodeType="withEffect">
                                      <p:stCondLst>
                                        <p:cond delay="190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750"/>
                                            <p:tgtEl>
                                              <p:spTgt spid="3"/>
                                            </p:tgtEl>
                                          </p:cBhvr>
                                        </p:animEffect>
                                      </p:childTnLst>
                                    </p:cTn>
                                  </p:par>
                                  <p:par>
                                    <p:cTn id="36" presetID="22" presetClass="entr" presetSubtype="8" fill="hold" grpId="0" nodeType="withEffect">
                                      <p:stCondLst>
                                        <p:cond delay="250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4" grpId="0" bldLvl="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2"/>
            </p:custDataLst>
          </p:nvPr>
        </p:nvGrpSpPr>
        <p:grpSpPr>
          <a:xfrm>
            <a:off x="1055266" y="634888"/>
            <a:ext cx="4505960" cy="460375"/>
            <a:chOff x="1148080" y="833460"/>
            <a:chExt cx="450596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3"/>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4"/>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5"/>
              </p:custDataLst>
            </p:nvPr>
          </p:nvSpPr>
          <p:spPr>
            <a:xfrm>
              <a:off x="1397000" y="833460"/>
              <a:ext cx="4257040"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硬件结构</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嵌入式开发板</a:t>
              </a:r>
              <a:endParaRPr lang="zh-CN" altLang="en-US" sz="2400" b="1" spc="300" dirty="0">
                <a:latin typeface="宋体" panose="02010600030101010101" pitchFamily="2" charset="-122"/>
                <a:ea typeface="宋体" panose="02010600030101010101" pitchFamily="2" charset="-122"/>
              </a:endParaRPr>
            </a:p>
          </p:txBody>
        </p:sp>
      </p:grpSp>
      <p:pic>
        <p:nvPicPr>
          <p:cNvPr id="100" name="图片 99"/>
          <p:cNvPicPr/>
          <p:nvPr>
            <p:custDataLst>
              <p:tags r:id="rId6"/>
            </p:custDataLst>
          </p:nvPr>
        </p:nvPicPr>
        <p:blipFill>
          <a:blip r:embed="rId7"/>
          <a:srcRect l="8848" r="8732"/>
          <a:stretch>
            <a:fillRect/>
          </a:stretch>
        </p:blipFill>
        <p:spPr>
          <a:xfrm>
            <a:off x="1138555" y="2127885"/>
            <a:ext cx="4956810" cy="3032125"/>
          </a:xfrm>
          <a:prstGeom prst="rect">
            <a:avLst/>
          </a:prstGeom>
          <a:noFill/>
          <a:ln w="9525">
            <a:noFill/>
          </a:ln>
        </p:spPr>
      </p:pic>
      <p:pic>
        <p:nvPicPr>
          <p:cNvPr id="101" name="图片 100"/>
          <p:cNvPicPr/>
          <p:nvPr>
            <p:custDataLst>
              <p:tags r:id="rId8"/>
            </p:custDataLst>
          </p:nvPr>
        </p:nvPicPr>
        <p:blipFill>
          <a:blip r:embed="rId9"/>
          <a:stretch>
            <a:fillRect/>
          </a:stretch>
        </p:blipFill>
        <p:spPr>
          <a:xfrm>
            <a:off x="6095365" y="1440815"/>
            <a:ext cx="5347970" cy="4234180"/>
          </a:xfrm>
          <a:prstGeom prst="rect">
            <a:avLst/>
          </a:prstGeom>
          <a:noFill/>
          <a:ln w="9525">
            <a:noFill/>
          </a:ln>
        </p:spPr>
      </p:pic>
      <p:sp>
        <p:nvSpPr>
          <p:cNvPr id="2" name="文本框 1"/>
          <p:cNvSpPr txBox="1"/>
          <p:nvPr/>
        </p:nvSpPr>
        <p:spPr>
          <a:xfrm>
            <a:off x="3342640" y="5827395"/>
            <a:ext cx="901065"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rPr>
              <a:t>树莓派</a:t>
            </a:r>
            <a:endParaRPr lang="zh-CN" altLang="en-US">
              <a:latin typeface="宋体" panose="02010600030101010101" pitchFamily="2" charset="-122"/>
              <a:ea typeface="宋体" panose="02010600030101010101" pitchFamily="2" charset="-122"/>
            </a:endParaRPr>
          </a:p>
        </p:txBody>
      </p:sp>
      <p:sp>
        <p:nvSpPr>
          <p:cNvPr id="3" name="文本框 2"/>
          <p:cNvSpPr txBox="1"/>
          <p:nvPr/>
        </p:nvSpPr>
        <p:spPr>
          <a:xfrm>
            <a:off x="7468235" y="5812155"/>
            <a:ext cx="260223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英伟达</a:t>
            </a:r>
            <a:r>
              <a:rPr lang="en-US" altLang="zh-CN">
                <a:latin typeface="宋体" panose="02010600030101010101" pitchFamily="2" charset="-122"/>
                <a:ea typeface="宋体" panose="02010600030101010101" pitchFamily="2" charset="-122"/>
                <a:cs typeface="宋体" panose="02010600030101010101" pitchFamily="2" charset="-122"/>
              </a:rPr>
              <a:t> Jetson nano</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2"/>
            </p:custDataLst>
          </p:nvPr>
        </p:nvGrpSpPr>
        <p:grpSpPr>
          <a:xfrm>
            <a:off x="1055266" y="634888"/>
            <a:ext cx="4003040" cy="460375"/>
            <a:chOff x="1148080" y="833460"/>
            <a:chExt cx="400304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3"/>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4"/>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5"/>
              </p:custDataLst>
            </p:nvPr>
          </p:nvSpPr>
          <p:spPr>
            <a:xfrm>
              <a:off x="1397000" y="833460"/>
              <a:ext cx="3754120"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sym typeface="+mn-ea"/>
                </a:rPr>
                <a:t>硬件结构</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外设传感器</a:t>
              </a:r>
              <a:endParaRPr lang="zh-CN" altLang="en-US" sz="2400" b="1" spc="300" dirty="0">
                <a:latin typeface="宋体" panose="02010600030101010101" pitchFamily="2" charset="-122"/>
                <a:ea typeface="宋体" panose="02010600030101010101" pitchFamily="2" charset="-122"/>
              </a:endParaRPr>
            </a:p>
          </p:txBody>
        </p:sp>
      </p:grpSp>
      <p:pic>
        <p:nvPicPr>
          <p:cNvPr id="102" name="图片 101"/>
          <p:cNvPicPr/>
          <p:nvPr>
            <p:custDataLst>
              <p:tags r:id="rId6"/>
            </p:custDataLst>
          </p:nvPr>
        </p:nvPicPr>
        <p:blipFill>
          <a:blip r:embed="rId7">
            <a:clrChange>
              <a:clrFrom>
                <a:srgbClr val="FFFFFF">
                  <a:alpha val="100000"/>
                </a:srgbClr>
              </a:clrFrom>
              <a:clrTo>
                <a:srgbClr val="FFFFFF">
                  <a:alpha val="100000"/>
                  <a:alpha val="0"/>
                </a:srgbClr>
              </a:clrTo>
            </a:clrChange>
          </a:blip>
          <a:stretch>
            <a:fillRect/>
          </a:stretch>
        </p:blipFill>
        <p:spPr>
          <a:xfrm>
            <a:off x="4130675" y="1626870"/>
            <a:ext cx="3793490" cy="3451860"/>
          </a:xfrm>
          <a:prstGeom prst="rect">
            <a:avLst/>
          </a:prstGeom>
          <a:noFill/>
          <a:ln w="9525">
            <a:noFill/>
          </a:ln>
        </p:spPr>
      </p:pic>
      <p:pic>
        <p:nvPicPr>
          <p:cNvPr id="104" name="图片 103"/>
          <p:cNvPicPr/>
          <p:nvPr>
            <p:custDataLst>
              <p:tags r:id="rId8"/>
            </p:custDataLst>
          </p:nvPr>
        </p:nvPicPr>
        <p:blipFill>
          <a:blip r:embed="rId9">
            <a:clrChange>
              <a:clrFrom>
                <a:srgbClr val="FFFFFF">
                  <a:alpha val="100000"/>
                </a:srgbClr>
              </a:clrFrom>
              <a:clrTo>
                <a:srgbClr val="FFFFFF">
                  <a:alpha val="100000"/>
                  <a:alpha val="0"/>
                </a:srgbClr>
              </a:clrTo>
            </a:clrChange>
          </a:blip>
          <a:stretch>
            <a:fillRect/>
          </a:stretch>
        </p:blipFill>
        <p:spPr>
          <a:xfrm>
            <a:off x="8111490" y="1949450"/>
            <a:ext cx="3109595" cy="2581275"/>
          </a:xfrm>
          <a:prstGeom prst="rect">
            <a:avLst/>
          </a:prstGeom>
          <a:noFill/>
          <a:ln w="9525">
            <a:noFill/>
          </a:ln>
        </p:spPr>
      </p:pic>
      <p:sp>
        <p:nvSpPr>
          <p:cNvPr id="2" name="文本框 1"/>
          <p:cNvSpPr txBox="1"/>
          <p:nvPr>
            <p:custDataLst>
              <p:tags r:id="rId10"/>
            </p:custDataLst>
          </p:nvPr>
        </p:nvSpPr>
        <p:spPr>
          <a:xfrm>
            <a:off x="1299210" y="4429125"/>
            <a:ext cx="2425065" cy="1753235"/>
          </a:xfrm>
          <a:prstGeom prst="rect">
            <a:avLst/>
          </a:prstGeom>
          <a:noFill/>
        </p:spPr>
        <p:txBody>
          <a:bodyPr wrap="square" rtlCol="0">
            <a:spAutoFit/>
          </a:bodyPr>
          <a:p>
            <a:pPr algn="ctr">
              <a:lnSpc>
                <a:spcPct val="150000"/>
              </a:lnSpc>
            </a:pPr>
            <a:r>
              <a:rPr b="1" dirty="0">
                <a:latin typeface="宋体" panose="02010600030101010101" pitchFamily="2" charset="-122"/>
                <a:ea typeface="宋体" panose="02010600030101010101" pitchFamily="2" charset="-122"/>
                <a:cs typeface="宋体" panose="02010600030101010101" pitchFamily="2" charset="-122"/>
                <a:sym typeface="+mn-ea"/>
              </a:rPr>
              <a:t>0.96寸OLED显示屏</a:t>
            </a:r>
            <a:endParaRPr b="1" dirty="0">
              <a:latin typeface="宋体" panose="02010600030101010101" pitchFamily="2" charset="-122"/>
              <a:ea typeface="宋体" panose="02010600030101010101" pitchFamily="2" charset="-122"/>
              <a:cs typeface="宋体" panose="02010600030101010101" pitchFamily="2" charset="-122"/>
              <a:sym typeface="+mn-ea"/>
            </a:endParaRPr>
          </a:p>
          <a:p>
            <a:pPr algn="ctr">
              <a:lnSpc>
                <a:spcPct val="150000"/>
              </a:lnSpc>
            </a:pPr>
            <a:r>
              <a:rPr b="1" dirty="0">
                <a:latin typeface="宋体" panose="02010600030101010101" pitchFamily="2" charset="-122"/>
                <a:ea typeface="宋体" panose="02010600030101010101" pitchFamily="2" charset="-122"/>
                <a:cs typeface="宋体" panose="02010600030101010101" pitchFamily="2" charset="-122"/>
                <a:sym typeface="+mn-ea"/>
              </a:rPr>
              <a:t>IIC接口SSD1306驱动</a:t>
            </a:r>
            <a:endParaRPr b="1" dirty="0">
              <a:latin typeface="宋体" panose="02010600030101010101" pitchFamily="2" charset="-122"/>
              <a:ea typeface="宋体" panose="02010600030101010101" pitchFamily="2" charset="-122"/>
              <a:cs typeface="宋体" panose="02010600030101010101" pitchFamily="2" charset="-122"/>
              <a:sym typeface="+mn-ea"/>
            </a:endParaRPr>
          </a:p>
          <a:p>
            <a:pPr algn="ctr">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显示车牌、车位与车位指示方向等信息</a:t>
            </a:r>
            <a:endParaRPr lang="zh-CN" altLang="en-US"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custDataLst>
              <p:tags r:id="rId11"/>
            </p:custDataLst>
          </p:nvPr>
        </p:nvSpPr>
        <p:spPr>
          <a:xfrm>
            <a:off x="8278495" y="4591685"/>
            <a:ext cx="2942590" cy="1753235"/>
          </a:xfrm>
          <a:prstGeom prst="rect">
            <a:avLst/>
          </a:prstGeom>
          <a:noFill/>
        </p:spPr>
        <p:txBody>
          <a:bodyPr wrap="square" rtlCol="0">
            <a:spAutoFit/>
          </a:bodyPr>
          <a:p>
            <a:pPr algn="ctr">
              <a:lnSpc>
                <a:spcPct val="150000"/>
              </a:lnSpc>
            </a:pPr>
            <a:r>
              <a:rPr lang="en-US" b="1" dirty="0">
                <a:latin typeface="宋体" panose="02010600030101010101" pitchFamily="2" charset="-122"/>
                <a:ea typeface="宋体" panose="02010600030101010101" pitchFamily="2" charset="-122"/>
                <a:cs typeface="宋体" panose="02010600030101010101" pitchFamily="2" charset="-122"/>
                <a:sym typeface="+mn-ea"/>
              </a:rPr>
              <a:t>USB</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高清摄像头</a:t>
            </a:r>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a:p>
            <a:pPr algn="ctr">
              <a:lnSpc>
                <a:spcPct val="150000"/>
              </a:lnSpc>
            </a:pPr>
            <a:r>
              <a:rPr lang="zh-CN" altLang="en-US" b="1" dirty="0">
                <a:latin typeface="宋体" panose="02010600030101010101" pitchFamily="2" charset="-122"/>
                <a:ea typeface="宋体" panose="02010600030101010101" pitchFamily="2" charset="-122"/>
                <a:cs typeface="宋体" panose="02010600030101010101" pitchFamily="2" charset="-122"/>
                <a:sym typeface="+mn-ea"/>
              </a:rPr>
              <a:t>分辨率1280×960，帧率：30FPS，自动对焦</a:t>
            </a:r>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a:p>
            <a:pPr algn="ctr">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抓拍车牌</a:t>
            </a:r>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p:cNvPicPr/>
          <p:nvPr>
            <p:custDataLst>
              <p:tags r:id="rId12"/>
            </p:custDataLst>
          </p:nvPr>
        </p:nvPicPr>
        <p:blipFill>
          <a:blip r:embed="rId13">
            <a:clrChange>
              <a:clrFrom>
                <a:srgbClr val="FFFFFF">
                  <a:alpha val="100000"/>
                </a:srgbClr>
              </a:clrFrom>
              <a:clrTo>
                <a:srgbClr val="FFFFFF">
                  <a:alpha val="100000"/>
                  <a:alpha val="0"/>
                </a:srgbClr>
              </a:clrTo>
            </a:clrChange>
          </a:blip>
          <a:stretch>
            <a:fillRect/>
          </a:stretch>
        </p:blipFill>
        <p:spPr>
          <a:xfrm rot="10800000">
            <a:off x="1048385" y="1441450"/>
            <a:ext cx="2865755" cy="2865755"/>
          </a:xfrm>
          <a:prstGeom prst="round2DiagRect">
            <a:avLst/>
          </a:prstGeom>
          <a:noFill/>
          <a:ln w="9525">
            <a:noFill/>
          </a:ln>
        </p:spPr>
      </p:pic>
      <p:pic>
        <p:nvPicPr>
          <p:cNvPr id="8" name="图片 7"/>
          <p:cNvPicPr/>
          <p:nvPr>
            <p:custDataLst>
              <p:tags r:id="rId14"/>
            </p:custDataLst>
          </p:nvPr>
        </p:nvPicPr>
        <p:blipFill>
          <a:blip r:embed="rId9">
            <a:clrChange>
              <a:clrFrom>
                <a:srgbClr val="FFFFFF">
                  <a:alpha val="100000"/>
                </a:srgbClr>
              </a:clrFrom>
              <a:clrTo>
                <a:srgbClr val="FFFFFF">
                  <a:alpha val="100000"/>
                  <a:alpha val="0"/>
                </a:srgbClr>
              </a:clrTo>
            </a:clrChange>
          </a:blip>
          <a:stretch>
            <a:fillRect/>
          </a:stretch>
        </p:blipFill>
        <p:spPr>
          <a:xfrm>
            <a:off x="8111490" y="1766570"/>
            <a:ext cx="3109595" cy="2581275"/>
          </a:xfrm>
          <a:prstGeom prst="rect">
            <a:avLst/>
          </a:prstGeom>
          <a:noFill/>
          <a:ln w="9525">
            <a:noFill/>
          </a:ln>
        </p:spPr>
      </p:pic>
      <p:sp>
        <p:nvSpPr>
          <p:cNvPr id="10" name="文本框 9"/>
          <p:cNvSpPr txBox="1"/>
          <p:nvPr>
            <p:custDataLst>
              <p:tags r:id="rId15"/>
            </p:custDataLst>
          </p:nvPr>
        </p:nvSpPr>
        <p:spPr>
          <a:xfrm>
            <a:off x="4586605" y="4652645"/>
            <a:ext cx="2942590" cy="922020"/>
          </a:xfrm>
          <a:prstGeom prst="rect">
            <a:avLst/>
          </a:prstGeom>
          <a:noFill/>
        </p:spPr>
        <p:txBody>
          <a:bodyPr wrap="square" rtlCol="0">
            <a:spAutoFit/>
          </a:bodyPr>
          <a:p>
            <a:pPr algn="ctr">
              <a:lnSpc>
                <a:spcPct val="150000"/>
              </a:lnSpc>
            </a:pPr>
            <a:r>
              <a:rPr lang="zh-CN" altLang="en-US" b="1" dirty="0">
                <a:latin typeface="宋体" panose="02010600030101010101" pitchFamily="2" charset="-122"/>
                <a:ea typeface="宋体" panose="02010600030101010101" pitchFamily="2" charset="-122"/>
                <a:cs typeface="宋体" panose="02010600030101010101" pitchFamily="2" charset="-122"/>
                <a:sym typeface="+mn-ea"/>
              </a:rPr>
              <a:t>HC-SR04超声波传感器模块</a:t>
            </a:r>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a:p>
            <a:pPr algn="ctr">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检测距离，检测车辆靠近</a:t>
            </a:r>
            <a:endParaRPr lang="zh-CN" altLang="en-US"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3" name="PA-组合 2"/>
          <p:cNvGrpSpPr/>
          <p:nvPr>
            <p:custDataLst>
              <p:tags r:id="rId2"/>
            </p:custDataLst>
          </p:nvPr>
        </p:nvGrpSpPr>
        <p:grpSpPr>
          <a:xfrm>
            <a:off x="7933592" y="1266427"/>
            <a:ext cx="1577078" cy="394621"/>
            <a:chOff x="7933592" y="1266427"/>
            <a:chExt cx="1577078" cy="394621"/>
          </a:xfrm>
        </p:grpSpPr>
        <p:sp>
          <p:nvSpPr>
            <p:cNvPr id="56" name="PA-圆角矩形 55"/>
            <p:cNvSpPr/>
            <p:nvPr>
              <p:custDataLst>
                <p:tags r:id="rId3"/>
              </p:custDataLst>
            </p:nvPr>
          </p:nvSpPr>
          <p:spPr>
            <a:xfrm rot="5400000">
              <a:off x="7933591" y="1266427"/>
              <a:ext cx="394621" cy="3946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8" name="PA-文本框 57"/>
            <p:cNvSpPr txBox="1"/>
            <p:nvPr>
              <p:custDataLst>
                <p:tags r:id="rId4"/>
              </p:custDataLst>
            </p:nvPr>
          </p:nvSpPr>
          <p:spPr>
            <a:xfrm>
              <a:off x="8401620" y="1273814"/>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车位引导</a:t>
              </a:r>
              <a:endParaRPr lang="zh-CN" altLang="en-US" b="1" dirty="0">
                <a:solidFill>
                  <a:schemeClr val="bg2">
                    <a:lumMod val="10000"/>
                  </a:schemeClr>
                </a:solidFill>
                <a:latin typeface="宋体" panose="02010600030101010101" pitchFamily="2" charset="-122"/>
                <a:ea typeface="宋体" panose="02010600030101010101" pitchFamily="2" charset="-122"/>
              </a:endParaRPr>
            </a:p>
          </p:txBody>
        </p:sp>
      </p:grpSp>
      <p:sp>
        <p:nvSpPr>
          <p:cNvPr id="59" name="PA-文本框 58"/>
          <p:cNvSpPr txBox="1"/>
          <p:nvPr>
            <p:custDataLst>
              <p:tags r:id="rId5"/>
            </p:custDataLst>
          </p:nvPr>
        </p:nvSpPr>
        <p:spPr>
          <a:xfrm>
            <a:off x="9512935" y="1157605"/>
            <a:ext cx="2151380" cy="583565"/>
          </a:xfrm>
          <a:prstGeom prst="rect">
            <a:avLst/>
          </a:prstGeom>
          <a:noFill/>
        </p:spPr>
        <p:txBody>
          <a:bodyPr wrap="square" rtlCol="0">
            <a:spAutoFit/>
          </a:bodyPr>
          <a:lstStyle/>
          <a:p>
            <a:pPr algn="just"/>
            <a:r>
              <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rPr>
              <a:t>嵌入式设备结合</a:t>
            </a:r>
            <a:r>
              <a:rPr lang="en-US" altLang="zh-CN" sz="1600" b="1" dirty="0">
                <a:solidFill>
                  <a:schemeClr val="tx1"/>
                </a:solidFill>
                <a:latin typeface="宋体" panose="02010600030101010101" pitchFamily="2" charset="-122"/>
                <a:ea typeface="宋体" panose="02010600030101010101" pitchFamily="2" charset="-122"/>
                <a:cs typeface="宋体" panose="02010600030101010101" pitchFamily="2" charset="-122"/>
              </a:rPr>
              <a:t>A*</a:t>
            </a:r>
            <a:r>
              <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rPr>
              <a:t>算法导航车辆</a:t>
            </a:r>
            <a:endPar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61" name="PA-文本框 60"/>
          <p:cNvSpPr txBox="1"/>
          <p:nvPr>
            <p:custDataLst>
              <p:tags r:id="rId6"/>
            </p:custDataLst>
          </p:nvPr>
        </p:nvSpPr>
        <p:spPr>
          <a:xfrm>
            <a:off x="450850" y="5808345"/>
            <a:ext cx="2219325" cy="337185"/>
          </a:xfrm>
          <a:prstGeom prst="rect">
            <a:avLst/>
          </a:prstGeom>
          <a:noFill/>
          <a:ln>
            <a:noFill/>
          </a:ln>
        </p:spPr>
        <p:txBody>
          <a:bodyPr wrap="square" rtlCol="0">
            <a:spAutoFit/>
          </a:bodyPr>
          <a:lstStyle/>
          <a:p>
            <a:pPr algn="just"/>
            <a:r>
              <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C/S架构</a:t>
            </a:r>
            <a:r>
              <a:rPr lang="en-US" altLang="zh-CN"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socket</a:t>
            </a:r>
            <a:r>
              <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协议</a:t>
            </a:r>
            <a:endPar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5" name="PA-组合 4"/>
          <p:cNvGrpSpPr/>
          <p:nvPr>
            <p:custDataLst>
              <p:tags r:id="rId7"/>
            </p:custDataLst>
          </p:nvPr>
        </p:nvGrpSpPr>
        <p:grpSpPr>
          <a:xfrm>
            <a:off x="2378828" y="5796187"/>
            <a:ext cx="1499529" cy="394621"/>
            <a:chOff x="2378828" y="5796187"/>
            <a:chExt cx="1499529" cy="394621"/>
          </a:xfrm>
        </p:grpSpPr>
        <p:sp>
          <p:nvSpPr>
            <p:cNvPr id="60" name="PA-文本框 59"/>
            <p:cNvSpPr txBox="1"/>
            <p:nvPr>
              <p:custDataLst>
                <p:tags r:id="rId8"/>
              </p:custDataLst>
            </p:nvPr>
          </p:nvSpPr>
          <p:spPr>
            <a:xfrm>
              <a:off x="2378828" y="5804579"/>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多端通信</a:t>
              </a:r>
              <a:endParaRPr lang="zh-CN" altLang="en-US" b="1" dirty="0">
                <a:solidFill>
                  <a:schemeClr val="bg2">
                    <a:lumMod val="10000"/>
                  </a:schemeClr>
                </a:solidFill>
                <a:latin typeface="宋体" panose="02010600030101010101" pitchFamily="2" charset="-122"/>
                <a:ea typeface="宋体" panose="02010600030101010101" pitchFamily="2" charset="-122"/>
              </a:endParaRPr>
            </a:p>
          </p:txBody>
        </p:sp>
        <p:sp>
          <p:nvSpPr>
            <p:cNvPr id="62" name="PA-圆角矩形 61"/>
            <p:cNvSpPr/>
            <p:nvPr>
              <p:custDataLst>
                <p:tags r:id="rId9"/>
              </p:custDataLst>
            </p:nvPr>
          </p:nvSpPr>
          <p:spPr>
            <a:xfrm rot="5400000">
              <a:off x="3483736" y="5796187"/>
              <a:ext cx="394621" cy="3946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grpSp>
        <p:nvGrpSpPr>
          <p:cNvPr id="4" name="PA-组合 3"/>
          <p:cNvGrpSpPr/>
          <p:nvPr>
            <p:custDataLst>
              <p:tags r:id="rId10"/>
            </p:custDataLst>
          </p:nvPr>
        </p:nvGrpSpPr>
        <p:grpSpPr>
          <a:xfrm>
            <a:off x="5811920" y="6201805"/>
            <a:ext cx="1529340" cy="394621"/>
            <a:chOff x="5811920" y="6201805"/>
            <a:chExt cx="1529340" cy="394621"/>
          </a:xfrm>
        </p:grpSpPr>
        <p:sp>
          <p:nvSpPr>
            <p:cNvPr id="63" name="PA-圆角矩形 62"/>
            <p:cNvSpPr/>
            <p:nvPr>
              <p:custDataLst>
                <p:tags r:id="rId11"/>
              </p:custDataLst>
            </p:nvPr>
          </p:nvSpPr>
          <p:spPr>
            <a:xfrm rot="5400000">
              <a:off x="5811919" y="6201805"/>
              <a:ext cx="394621" cy="3946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5" name="PA-文本框 64"/>
            <p:cNvSpPr txBox="1"/>
            <p:nvPr>
              <p:custDataLst>
                <p:tags r:id="rId12"/>
              </p:custDataLst>
            </p:nvPr>
          </p:nvSpPr>
          <p:spPr>
            <a:xfrm>
              <a:off x="6232210" y="6219382"/>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车位管理</a:t>
              </a:r>
              <a:endParaRPr lang="zh-CN" altLang="en-US" b="1" dirty="0">
                <a:solidFill>
                  <a:schemeClr val="bg2">
                    <a:lumMod val="10000"/>
                  </a:schemeClr>
                </a:solidFill>
                <a:latin typeface="宋体" panose="02010600030101010101" pitchFamily="2" charset="-122"/>
                <a:ea typeface="宋体" panose="02010600030101010101" pitchFamily="2" charset="-122"/>
              </a:endParaRPr>
            </a:p>
          </p:txBody>
        </p:sp>
      </p:grpSp>
      <p:sp>
        <p:nvSpPr>
          <p:cNvPr id="66" name="PA-文本框 65"/>
          <p:cNvSpPr txBox="1"/>
          <p:nvPr>
            <p:custDataLst>
              <p:tags r:id="rId13"/>
            </p:custDataLst>
          </p:nvPr>
        </p:nvSpPr>
        <p:spPr>
          <a:xfrm>
            <a:off x="7339965" y="6104255"/>
            <a:ext cx="4324350" cy="492125"/>
          </a:xfrm>
          <a:prstGeom prst="rect">
            <a:avLst/>
          </a:prstGeom>
          <a:noFill/>
        </p:spPr>
        <p:txBody>
          <a:bodyPr wrap="square" rtlCol="0">
            <a:noAutofit/>
          </a:bodyPr>
          <a:lstStyle/>
          <a:p>
            <a:pPr algn="just">
              <a:lnSpc>
                <a:spcPct val="150000"/>
              </a:lnSpc>
            </a:pPr>
            <a:r>
              <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Redis数据库</a:t>
            </a:r>
            <a:r>
              <a:rPr lang="en-US" altLang="zh-CN"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Vue.js</a:t>
            </a:r>
            <a:r>
              <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ElementUI</a:t>
            </a:r>
            <a:r>
              <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、Django</a:t>
            </a:r>
            <a:endPar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endPar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2" name="PA-组合 1"/>
          <p:cNvGrpSpPr/>
          <p:nvPr>
            <p:custDataLst>
              <p:tags r:id="rId14"/>
            </p:custDataLst>
          </p:nvPr>
        </p:nvGrpSpPr>
        <p:grpSpPr>
          <a:xfrm>
            <a:off x="3018365" y="1281064"/>
            <a:ext cx="2017820" cy="395605"/>
            <a:chOff x="4361390" y="1281064"/>
            <a:chExt cx="2017820" cy="395605"/>
          </a:xfrm>
        </p:grpSpPr>
        <p:sp>
          <p:nvSpPr>
            <p:cNvPr id="64" name="PA-圆角矩形 63"/>
            <p:cNvSpPr/>
            <p:nvPr>
              <p:custDataLst>
                <p:tags r:id="rId15"/>
              </p:custDataLst>
            </p:nvPr>
          </p:nvSpPr>
          <p:spPr>
            <a:xfrm rot="5400000">
              <a:off x="5984589" y="1281064"/>
              <a:ext cx="394621" cy="3946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7" name="PA-文本框 66"/>
            <p:cNvSpPr txBox="1"/>
            <p:nvPr>
              <p:custDataLst>
                <p:tags r:id="rId16"/>
              </p:custDataLst>
            </p:nvPr>
          </p:nvSpPr>
          <p:spPr>
            <a:xfrm>
              <a:off x="4361390" y="1308369"/>
              <a:ext cx="1589405"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车牌检测识别</a:t>
              </a:r>
              <a:endParaRPr lang="zh-CN" altLang="en-US" b="1" dirty="0">
                <a:solidFill>
                  <a:schemeClr val="bg2">
                    <a:lumMod val="10000"/>
                  </a:schemeClr>
                </a:solidFill>
                <a:latin typeface="宋体" panose="02010600030101010101" pitchFamily="2" charset="-122"/>
                <a:ea typeface="宋体" panose="02010600030101010101" pitchFamily="2" charset="-122"/>
              </a:endParaRPr>
            </a:p>
          </p:txBody>
        </p:sp>
      </p:grpSp>
      <p:sp>
        <p:nvSpPr>
          <p:cNvPr id="68" name="PA-文本框 67"/>
          <p:cNvSpPr txBox="1"/>
          <p:nvPr>
            <p:custDataLst>
              <p:tags r:id="rId17"/>
            </p:custDataLst>
          </p:nvPr>
        </p:nvSpPr>
        <p:spPr>
          <a:xfrm>
            <a:off x="1264285" y="1328420"/>
            <a:ext cx="1806575" cy="332740"/>
          </a:xfrm>
          <a:prstGeom prst="rect">
            <a:avLst/>
          </a:prstGeom>
          <a:noFill/>
          <a:ln>
            <a:noFill/>
          </a:ln>
        </p:spPr>
        <p:txBody>
          <a:bodyPr wrap="square" rtlCol="0">
            <a:noAutofit/>
          </a:bodyPr>
          <a:lstStyle/>
          <a:p>
            <a:pPr algn="dist"/>
            <a:r>
              <a:rPr lang="zh-CN" altLang="en-US" sz="1600" b="1" dirty="0">
                <a:solidFill>
                  <a:schemeClr val="tx1"/>
                </a:solidFill>
                <a:latin typeface="宋体" panose="02010600030101010101" pitchFamily="2" charset="-122"/>
                <a:ea typeface="宋体" panose="02010600030101010101" pitchFamily="2" charset="-122"/>
                <a:sym typeface="+mn-ea"/>
              </a:rPr>
              <a:t>YOLOv5</a:t>
            </a:r>
            <a:r>
              <a:rPr lang="en-US" altLang="zh-CN" sz="1600" b="1" dirty="0">
                <a:solidFill>
                  <a:schemeClr val="tx1"/>
                </a:solidFill>
                <a:latin typeface="宋体" panose="02010600030101010101" pitchFamily="2" charset="-122"/>
                <a:ea typeface="宋体" panose="02010600030101010101" pitchFamily="2" charset="-122"/>
                <a:sym typeface="+mn-ea"/>
              </a:rPr>
              <a:t>+</a:t>
            </a:r>
            <a:r>
              <a:rPr lang="zh-CN" altLang="en-US" sz="1600" b="1" dirty="0">
                <a:solidFill>
                  <a:schemeClr val="tx1"/>
                </a:solidFill>
                <a:latin typeface="宋体" panose="02010600030101010101" pitchFamily="2" charset="-122"/>
                <a:ea typeface="宋体" panose="02010600030101010101" pitchFamily="2" charset="-122"/>
                <a:sym typeface="+mn-ea"/>
              </a:rPr>
              <a:t>CRNN</a:t>
            </a:r>
            <a:endParaRPr lang="zh-CN" altLang="en-US" sz="1600" b="1" dirty="0">
              <a:solidFill>
                <a:schemeClr val="tx1"/>
              </a:solidFill>
              <a:latin typeface="宋体" panose="02010600030101010101" pitchFamily="2" charset="-122"/>
              <a:ea typeface="宋体" panose="02010600030101010101" pitchFamily="2" charset="-122"/>
              <a:sym typeface="+mn-ea"/>
            </a:endParaRPr>
          </a:p>
          <a:p>
            <a:pPr algn="ctr">
              <a:lnSpc>
                <a:spcPct val="150000"/>
              </a:lnSpc>
            </a:pPr>
            <a:endParaRPr lang="zh-CN" altLang="en-US"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sym typeface="+mn-ea"/>
            </a:endParaRPr>
          </a:p>
        </p:txBody>
      </p:sp>
      <p:grpSp>
        <p:nvGrpSpPr>
          <p:cNvPr id="82" name="PA-组合 81"/>
          <p:cNvGrpSpPr/>
          <p:nvPr>
            <p:custDataLst>
              <p:tags r:id="rId18"/>
            </p:custDataLst>
          </p:nvPr>
        </p:nvGrpSpPr>
        <p:grpSpPr>
          <a:xfrm>
            <a:off x="1052091" y="639333"/>
            <a:ext cx="2292274" cy="460375"/>
            <a:chOff x="1148080" y="833460"/>
            <a:chExt cx="2292274"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19"/>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20"/>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21"/>
              </p:custDataLst>
            </p:nvPr>
          </p:nvSpPr>
          <p:spPr>
            <a:xfrm>
              <a:off x="1396987" y="833460"/>
              <a:ext cx="2043367"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技术原理</a:t>
              </a:r>
              <a:endParaRPr lang="zh-CN" altLang="en-US" sz="2400" b="1" spc="300" dirty="0">
                <a:latin typeface="宋体" panose="02010600030101010101" pitchFamily="2" charset="-122"/>
                <a:ea typeface="宋体" panose="02010600030101010101" pitchFamily="2" charset="-122"/>
              </a:endParaRPr>
            </a:p>
          </p:txBody>
        </p:sp>
      </p:grpSp>
      <p:grpSp>
        <p:nvGrpSpPr>
          <p:cNvPr id="52" name="组合 51"/>
          <p:cNvGrpSpPr/>
          <p:nvPr/>
        </p:nvGrpSpPr>
        <p:grpSpPr>
          <a:xfrm>
            <a:off x="4736797" y="1382892"/>
            <a:ext cx="213360" cy="211962"/>
            <a:chOff x="1207666" y="863589"/>
            <a:chExt cx="213360" cy="211962"/>
          </a:xfrm>
        </p:grpSpPr>
        <p:sp>
          <p:nvSpPr>
            <p:cNvPr id="53" name="矩形: 圆角 52"/>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7" name="矩形: 圆角 56"/>
            <p:cNvSpPr/>
            <p:nvPr/>
          </p:nvSpPr>
          <p:spPr>
            <a:xfrm>
              <a:off x="1244610" y="899135"/>
              <a:ext cx="176416" cy="17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grpSp>
        <p:nvGrpSpPr>
          <p:cNvPr id="69" name="组合 68"/>
          <p:cNvGrpSpPr/>
          <p:nvPr/>
        </p:nvGrpSpPr>
        <p:grpSpPr>
          <a:xfrm>
            <a:off x="8047081" y="1349533"/>
            <a:ext cx="213360" cy="211962"/>
            <a:chOff x="1207666" y="863589"/>
            <a:chExt cx="213360" cy="211962"/>
          </a:xfrm>
        </p:grpSpPr>
        <p:sp>
          <p:nvSpPr>
            <p:cNvPr id="70" name="矩形: 圆角 69"/>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1" name="矩形: 圆角 70"/>
            <p:cNvSpPr/>
            <p:nvPr/>
          </p:nvSpPr>
          <p:spPr>
            <a:xfrm>
              <a:off x="1244610" y="899135"/>
              <a:ext cx="176416" cy="17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grpSp>
        <p:nvGrpSpPr>
          <p:cNvPr id="75" name="组合 74"/>
          <p:cNvGrpSpPr/>
          <p:nvPr/>
        </p:nvGrpSpPr>
        <p:grpSpPr>
          <a:xfrm>
            <a:off x="3585477" y="5876445"/>
            <a:ext cx="213360" cy="211962"/>
            <a:chOff x="1207666" y="863589"/>
            <a:chExt cx="213360" cy="211962"/>
          </a:xfrm>
        </p:grpSpPr>
        <p:sp>
          <p:nvSpPr>
            <p:cNvPr id="76" name="矩形: 圆角 75"/>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7" name="矩形: 圆角 76"/>
            <p:cNvSpPr/>
            <p:nvPr/>
          </p:nvSpPr>
          <p:spPr>
            <a:xfrm>
              <a:off x="1244610" y="899135"/>
              <a:ext cx="176416" cy="17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grpSp>
        <p:nvGrpSpPr>
          <p:cNvPr id="78" name="组合 77"/>
          <p:cNvGrpSpPr/>
          <p:nvPr/>
        </p:nvGrpSpPr>
        <p:grpSpPr>
          <a:xfrm>
            <a:off x="5884240" y="6284732"/>
            <a:ext cx="213360" cy="211962"/>
            <a:chOff x="1207666" y="863589"/>
            <a:chExt cx="213360" cy="211962"/>
          </a:xfrm>
        </p:grpSpPr>
        <p:sp>
          <p:nvSpPr>
            <p:cNvPr id="87" name="矩形: 圆角 86"/>
            <p:cNvSpPr/>
            <p:nvPr/>
          </p:nvSpPr>
          <p:spPr>
            <a:xfrm>
              <a:off x="1207666" y="863589"/>
              <a:ext cx="211963" cy="2119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8" name="矩形: 圆角 87"/>
            <p:cNvSpPr/>
            <p:nvPr/>
          </p:nvSpPr>
          <p:spPr>
            <a:xfrm>
              <a:off x="1244610" y="899135"/>
              <a:ext cx="176416" cy="17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grpSp>
        <p:nvGrpSpPr>
          <p:cNvPr id="7" name="组合 6"/>
          <p:cNvGrpSpPr/>
          <p:nvPr/>
        </p:nvGrpSpPr>
        <p:grpSpPr>
          <a:xfrm>
            <a:off x="1420495" y="1906905"/>
            <a:ext cx="3262630" cy="1377315"/>
            <a:chOff x="1900" y="2978"/>
            <a:chExt cx="5138" cy="2169"/>
          </a:xfrm>
        </p:grpSpPr>
        <p:pic>
          <p:nvPicPr>
            <p:cNvPr id="775907401" name="图片 775907401"/>
            <p:cNvPicPr>
              <a:picLocks noChangeAspect="1" noChangeArrowheads="1"/>
            </p:cNvPicPr>
            <p:nvPr>
              <p:custDataLst>
                <p:tags r:id="rId22"/>
              </p:custDataLst>
            </p:nvPr>
          </p:nvPicPr>
          <p:blipFill>
            <a:blip r:embed="rId23" cstate="print">
              <a:extLst>
                <a:ext uri="{28A0092B-C50C-407E-A947-70E740481C1C}">
                  <a14:useLocalDpi xmlns:a14="http://schemas.microsoft.com/office/drawing/2010/main" val="0"/>
                </a:ext>
              </a:extLst>
            </a:blip>
            <a:srcRect/>
            <a:stretch>
              <a:fillRect/>
            </a:stretch>
          </p:blipFill>
          <p:spPr>
            <a:xfrm>
              <a:off x="1900" y="2987"/>
              <a:ext cx="3256" cy="2160"/>
            </a:xfrm>
            <a:prstGeom prst="rect">
              <a:avLst/>
            </a:prstGeom>
            <a:noFill/>
            <a:ln>
              <a:noFill/>
            </a:ln>
          </p:spPr>
        </p:pic>
        <p:pic>
          <p:nvPicPr>
            <p:cNvPr id="80065768" name="图片 80065768"/>
            <p:cNvPicPr>
              <a:picLocks noChangeAspect="1" noChangeArrowheads="1"/>
            </p:cNvPicPr>
            <p:nvPr>
              <p:custDataLst>
                <p:tags r:id="rId24"/>
              </p:custDataLst>
            </p:nvPr>
          </p:nvPicPr>
          <p:blipFill>
            <a:blip r:embed="rId25" cstate="print">
              <a:extLst>
                <a:ext uri="{28A0092B-C50C-407E-A947-70E740481C1C}">
                  <a14:useLocalDpi xmlns:a14="http://schemas.microsoft.com/office/drawing/2010/main" val="0"/>
                </a:ext>
              </a:extLst>
            </a:blip>
            <a:srcRect/>
            <a:stretch>
              <a:fillRect/>
            </a:stretch>
          </p:blipFill>
          <p:spPr>
            <a:xfrm>
              <a:off x="5156" y="2978"/>
              <a:ext cx="1883" cy="2160"/>
            </a:xfrm>
            <a:prstGeom prst="rect">
              <a:avLst/>
            </a:prstGeom>
            <a:noFill/>
            <a:ln>
              <a:noFill/>
            </a:ln>
          </p:spPr>
        </p:pic>
      </p:grpSp>
      <p:pic>
        <p:nvPicPr>
          <p:cNvPr id="352146206" name="图片 35214620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a:xfrm>
            <a:off x="5884545" y="4304665"/>
            <a:ext cx="2851150" cy="1503680"/>
          </a:xfrm>
          <a:prstGeom prst="rect">
            <a:avLst/>
          </a:prstGeom>
          <a:noFill/>
          <a:ln>
            <a:noFill/>
          </a:ln>
        </p:spPr>
      </p:pic>
      <p:pic>
        <p:nvPicPr>
          <p:cNvPr id="1808581332" name="图片 180858133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178685" y="3914140"/>
            <a:ext cx="1731010" cy="1553210"/>
          </a:xfrm>
          <a:prstGeom prst="rect">
            <a:avLst/>
          </a:prstGeom>
        </p:spPr>
      </p:pic>
      <p:pic>
        <p:nvPicPr>
          <p:cNvPr id="18" name="图片 17" descr="E:\研电赛\连接图.jpg连接图"/>
          <p:cNvPicPr>
            <a:picLocks noChangeAspect="1"/>
          </p:cNvPicPr>
          <p:nvPr/>
        </p:nvPicPr>
        <p:blipFill>
          <a:blip r:embed="rId28"/>
          <a:srcRect/>
          <a:stretch>
            <a:fillRect/>
          </a:stretch>
        </p:blipFill>
        <p:spPr>
          <a:xfrm flipH="1">
            <a:off x="7933690" y="1912620"/>
            <a:ext cx="2795270" cy="137731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1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750"/>
                                            <p:tgtEl>
                                              <p:spTgt spid="2"/>
                                            </p:tgtEl>
                                          </p:cBhvr>
                                        </p:animEffect>
                                      </p:childTnLst>
                                    </p:cTn>
                                  </p:par>
                                  <p:par>
                                    <p:cTn id="8" presetID="22" presetClass="entr" presetSubtype="2" fill="hold" grpId="0" nodeType="withEffect">
                                      <p:stCondLst>
                                        <p:cond delay="2300"/>
                                      </p:stCondLst>
                                      <p:childTnLst>
                                        <p:set>
                                          <p:cBhvr>
                                            <p:cTn id="9" dur="1" fill="hold">
                                              <p:stCondLst>
                                                <p:cond delay="0"/>
                                              </p:stCondLst>
                                            </p:cTn>
                                            <p:tgtEl>
                                              <p:spTgt spid="68"/>
                                            </p:tgtEl>
                                            <p:attrNameLst>
                                              <p:attrName>style.visibility</p:attrName>
                                            </p:attrNameLst>
                                          </p:cBhvr>
                                          <p:to>
                                            <p:strVal val="visible"/>
                                          </p:to>
                                        </p:set>
                                        <p:animEffect transition="in" filter="wipe(right)">
                                          <p:cBhvr>
                                            <p:cTn id="10" dur="750"/>
                                            <p:tgtEl>
                                              <p:spTgt spid="68"/>
                                            </p:tgtEl>
                                          </p:cBhvr>
                                        </p:animEffect>
                                      </p:childTnLst>
                                    </p:cTn>
                                  </p:par>
                                  <p:par>
                                    <p:cTn id="11" presetID="22" presetClass="entr" presetSubtype="2" fill="hold" nodeType="withEffect">
                                      <p:stCondLst>
                                        <p:cond delay="51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750"/>
                                            <p:tgtEl>
                                              <p:spTgt spid="5"/>
                                            </p:tgtEl>
                                          </p:cBhvr>
                                        </p:animEffect>
                                      </p:childTnLst>
                                    </p:cTn>
                                  </p:par>
                                  <p:par>
                                    <p:cTn id="14" presetID="22" presetClass="entr" presetSubtype="2" fill="hold" grpId="0" nodeType="withEffect">
                                      <p:stCondLst>
                                        <p:cond delay="5300"/>
                                      </p:stCondLst>
                                      <p:childTnLst>
                                        <p:set>
                                          <p:cBhvr>
                                            <p:cTn id="15" dur="1" fill="hold">
                                              <p:stCondLst>
                                                <p:cond delay="0"/>
                                              </p:stCondLst>
                                            </p:cTn>
                                            <p:tgtEl>
                                              <p:spTgt spid="61"/>
                                            </p:tgtEl>
                                            <p:attrNameLst>
                                              <p:attrName>style.visibility</p:attrName>
                                            </p:attrNameLst>
                                          </p:cBhvr>
                                          <p:to>
                                            <p:strVal val="visible"/>
                                          </p:to>
                                        </p:set>
                                        <p:animEffect transition="in" filter="wipe(right)">
                                          <p:cBhvr>
                                            <p:cTn id="16" dur="750"/>
                                            <p:tgtEl>
                                              <p:spTgt spid="61"/>
                                            </p:tgtEl>
                                          </p:cBhvr>
                                        </p:animEffect>
                                      </p:childTnLst>
                                    </p:cTn>
                                  </p:par>
                                  <p:par>
                                    <p:cTn id="17" presetID="22" presetClass="entr" presetSubtype="8" fill="hold" nodeType="withEffect">
                                      <p:stCondLst>
                                        <p:cond delay="28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750"/>
                                            <p:tgtEl>
                                              <p:spTgt spid="3"/>
                                            </p:tgtEl>
                                          </p:cBhvr>
                                        </p:animEffect>
                                      </p:childTnLst>
                                    </p:cTn>
                                  </p:par>
                                  <p:par>
                                    <p:cTn id="20" presetID="22" presetClass="entr" presetSubtype="8" fill="hold" grpId="0" nodeType="withEffect">
                                      <p:stCondLst>
                                        <p:cond delay="300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750"/>
                                            <p:tgtEl>
                                              <p:spTgt spid="59"/>
                                            </p:tgtEl>
                                          </p:cBhvr>
                                        </p:animEffect>
                                      </p:childTnLst>
                                    </p:cTn>
                                  </p:par>
                                  <p:par>
                                    <p:cTn id="23" presetID="22" presetClass="entr" presetSubtype="8" fill="hold" grpId="0" nodeType="withEffect">
                                      <p:stCondLst>
                                        <p:cond delay="6000"/>
                                      </p:stCondLst>
                                      <p:childTnLst>
                                        <p:set>
                                          <p:cBhvr>
                                            <p:cTn id="24" dur="1" fill="hold">
                                              <p:stCondLst>
                                                <p:cond delay="0"/>
                                              </p:stCondLst>
                                            </p:cTn>
                                            <p:tgtEl>
                                              <p:spTgt spid="66"/>
                                            </p:tgtEl>
                                            <p:attrNameLst>
                                              <p:attrName>style.visibility</p:attrName>
                                            </p:attrNameLst>
                                          </p:cBhvr>
                                          <p:to>
                                            <p:strVal val="visible"/>
                                          </p:to>
                                        </p:set>
                                        <p:animEffect transition="in" filter="wipe(left)">
                                          <p:cBhvr>
                                            <p:cTn id="25" dur="750"/>
                                            <p:tgtEl>
                                              <p:spTgt spid="66"/>
                                            </p:tgtEl>
                                          </p:cBhvr>
                                        </p:animEffect>
                                      </p:childTnLst>
                                    </p:cTn>
                                  </p:par>
                                  <p:par>
                                    <p:cTn id="26" presetID="22" presetClass="entr" presetSubtype="8" fill="hold" nodeType="withEffect">
                                      <p:stCondLst>
                                        <p:cond delay="580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750"/>
                                            <p:tgtEl>
                                              <p:spTgt spid="4"/>
                                            </p:tgtEl>
                                          </p:cBhvr>
                                        </p:animEffect>
                                      </p:childTnLst>
                                    </p:cTn>
                                  </p:par>
                                  <p:par>
                                    <p:cTn id="29" presetID="1" presetClass="entr" presetSubtype="0" fill="hold" nodeType="withEffect">
                                      <p:stCondLst>
                                        <p:cond delay="1200"/>
                                      </p:stCondLst>
                                      <p:childTnLst>
                                        <p:set>
                                          <p:cBhvr>
                                            <p:cTn id="30" dur="1" fill="hold">
                                              <p:stCondLst>
                                                <p:cond delay="0"/>
                                              </p:stCondLst>
                                            </p:cTn>
                                            <p:tgtEl>
                                              <p:spTgt spid="49"/>
                                            </p:tgtEl>
                                            <p:attrNameLst>
                                              <p:attrName>style.visibility</p:attrName>
                                            </p:attrNameLst>
                                          </p:cBhvr>
                                          <p:to>
                                            <p:strVal val="visible"/>
                                          </p:to>
                                        </p:set>
                                      </p:childTnLst>
                                    </p:cTn>
                                  </p:par>
                                  <p:par>
                                    <p:cTn id="31"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32" dur="1000" fill="hold"/>
                                            <p:tgtEl>
                                              <p:spTgt spid="49"/>
                                            </p:tgtEl>
                                            <p:attrNameLst>
                                              <p:attrName>ppt_x</p:attrName>
                                              <p:attrName>ppt_y</p:attrName>
                                            </p:attrNameLst>
                                          </p:cBhvr>
                                          <p:rCtr x="20638" y="-69"/>
                                        </p:animMotion>
                                      </p:childTnLst>
                                    </p:cTn>
                                  </p:par>
                                  <p:par>
                                    <p:cTn id="33" presetID="1" presetClass="exit" presetSubtype="0" fill="hold" nodeType="withEffect">
                                      <p:stCondLst>
                                        <p:cond delay="2300"/>
                                      </p:stCondLst>
                                      <p:childTnLst>
                                        <p:set>
                                          <p:cBhvr>
                                            <p:cTn id="34" dur="1" fill="hold">
                                              <p:stCondLst>
                                                <p:cond delay="0"/>
                                              </p:stCondLst>
                                            </p:cTn>
                                            <p:tgtEl>
                                              <p:spTgt spid="49"/>
                                            </p:tgtEl>
                                            <p:attrNameLst>
                                              <p:attrName>style.visibility</p:attrName>
                                            </p:attrNameLst>
                                          </p:cBhvr>
                                          <p:to>
                                            <p:strVal val="hidden"/>
                                          </p:to>
                                        </p:set>
                                      </p:childTnLst>
                                    </p:cTn>
                                  </p:par>
                                  <p:par>
                                    <p:cTn id="35" presetID="1" presetClass="entr" presetSubtype="0" fill="hold" nodeType="withEffect">
                                      <p:stCondLst>
                                        <p:cond delay="2200"/>
                                      </p:stCondLst>
                                      <p:childTnLst>
                                        <p:set>
                                          <p:cBhvr>
                                            <p:cTn id="36" dur="1" fill="hold">
                                              <p:stCondLst>
                                                <p:cond delay="0"/>
                                              </p:stCondLst>
                                            </p:cTn>
                                            <p:tgtEl>
                                              <p:spTgt spid="52"/>
                                            </p:tgtEl>
                                            <p:attrNameLst>
                                              <p:attrName>style.visibility</p:attrName>
                                            </p:attrNameLst>
                                          </p:cBhvr>
                                          <p:to>
                                            <p:strVal val="visible"/>
                                          </p:to>
                                        </p:set>
                                      </p:childTnLst>
                                    </p:cTn>
                                  </p:par>
                                  <p:par>
                                    <p:cTn id="37" presetID="58" presetClass="path" presetSubtype="0" accel="100000" fill="hold" nodeType="withEffect" p14:presetBounceEnd="54000">
                                      <p:stCondLst>
                                        <p:cond delay="2300"/>
                                      </p:stCondLst>
                                      <p:childTnLst>
                                        <p:animMotion origin="layout" path="M 0.00039 -0.00093 C 0.07097 -0.15232 0.12305 -0.08287 0.1625 -0.0044 " pathEditMode="relative" rAng="0" ptsTypes="AA" p14:bounceEnd="54000">
                                          <p:cBhvr>
                                            <p:cTn id="38" dur="750" fill="hold"/>
                                            <p:tgtEl>
                                              <p:spTgt spid="52"/>
                                            </p:tgtEl>
                                            <p:attrNameLst>
                                              <p:attrName>ppt_x</p:attrName>
                                              <p:attrName>ppt_y</p:attrName>
                                            </p:attrNameLst>
                                          </p:cBhvr>
                                          <p:rCtr x="8099" y="-4491"/>
                                        </p:animMotion>
                                      </p:childTnLst>
                                    </p:cTn>
                                  </p:par>
                                  <p:par>
                                    <p:cTn id="39" presetID="1" presetClass="exit" presetSubtype="0" fill="hold" nodeType="withEffect">
                                      <p:stCondLst>
                                        <p:cond delay="320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nodeType="withEffect">
                                      <p:stCondLst>
                                        <p:cond delay="3200"/>
                                      </p:stCondLst>
                                      <p:childTnLst>
                                        <p:set>
                                          <p:cBhvr>
                                            <p:cTn id="42" dur="1" fill="hold">
                                              <p:stCondLst>
                                                <p:cond delay="0"/>
                                              </p:stCondLst>
                                            </p:cTn>
                                            <p:tgtEl>
                                              <p:spTgt spid="69"/>
                                            </p:tgtEl>
                                            <p:attrNameLst>
                                              <p:attrName>style.visibility</p:attrName>
                                            </p:attrNameLst>
                                          </p:cBhvr>
                                          <p:to>
                                            <p:strVal val="visible"/>
                                          </p:to>
                                        </p:set>
                                      </p:childTnLst>
                                    </p:cTn>
                                  </p:par>
                                  <p:par>
                                    <p:cTn id="43" presetID="58" presetClass="path" presetSubtype="0" accel="100000" fill="hold" nodeType="withEffect" p14:presetBounceEnd="10000">
                                      <p:stCondLst>
                                        <p:cond delay="3300"/>
                                      </p:stCondLst>
                                      <p:childTnLst>
                                        <p:animMotion origin="layout" path="M 4.16667E-7 -4.07407E-6 C -0.17214 -0.39189 -0.36992 0.55811 -0.3651 0.65949 " pathEditMode="relative" rAng="0" ptsTypes="AA" p14:bounceEnd="10000">
                                          <p:cBhvr>
                                            <p:cTn id="44" dur="2000" fill="hold"/>
                                            <p:tgtEl>
                                              <p:spTgt spid="69"/>
                                            </p:tgtEl>
                                            <p:attrNameLst>
                                              <p:attrName>ppt_x</p:attrName>
                                              <p:attrName>ppt_y</p:attrName>
                                            </p:attrNameLst>
                                          </p:cBhvr>
                                          <p:rCtr x="-18268" y="28241"/>
                                        </p:animMotion>
                                      </p:childTnLst>
                                    </p:cTn>
                                  </p:par>
                                  <p:par>
                                    <p:cTn id="45" presetID="1" presetClass="exit" presetSubtype="0" fill="hold" nodeType="withEffect">
                                      <p:stCondLst>
                                        <p:cond delay="5300"/>
                                      </p:stCondLst>
                                      <p:childTnLst>
                                        <p:set>
                                          <p:cBhvr>
                                            <p:cTn id="46" dur="1" fill="hold">
                                              <p:stCondLst>
                                                <p:cond delay="0"/>
                                              </p:stCondLst>
                                            </p:cTn>
                                            <p:tgtEl>
                                              <p:spTgt spid="69"/>
                                            </p:tgtEl>
                                            <p:attrNameLst>
                                              <p:attrName>style.visibility</p:attrName>
                                            </p:attrNameLst>
                                          </p:cBhvr>
                                          <p:to>
                                            <p:strVal val="hidden"/>
                                          </p:to>
                                        </p:set>
                                      </p:childTnLst>
                                    </p:cTn>
                                  </p:par>
                                  <p:par>
                                    <p:cTn id="47" presetID="1" presetClass="entr" presetSubtype="0" fill="hold" nodeType="withEffect">
                                      <p:stCondLst>
                                        <p:cond delay="5200"/>
                                      </p:stCondLst>
                                      <p:childTnLst>
                                        <p:set>
                                          <p:cBhvr>
                                            <p:cTn id="48" dur="1" fill="hold">
                                              <p:stCondLst>
                                                <p:cond delay="0"/>
                                              </p:stCondLst>
                                            </p:cTn>
                                            <p:tgtEl>
                                              <p:spTgt spid="75"/>
                                            </p:tgtEl>
                                            <p:attrNameLst>
                                              <p:attrName>style.visibility</p:attrName>
                                            </p:attrNameLst>
                                          </p:cBhvr>
                                          <p:to>
                                            <p:strVal val="visible"/>
                                          </p:to>
                                        </p:set>
                                      </p:childTnLst>
                                    </p:cTn>
                                  </p:par>
                                  <p:par>
                                    <p:cTn id="49" presetID="58" presetClass="path" presetSubtype="0" accel="66600" fill="hold" nodeType="withEffect" p14:presetBounceEnd="28000">
                                      <p:stCondLst>
                                        <p:cond delay="5300"/>
                                      </p:stCondLst>
                                      <p:childTnLst>
                                        <p:animMotion origin="layout" path="M 0.00078 -0.00046 C 0.08516 -0.19074 0.17826 -0.11828 0.18868 0.05973 " pathEditMode="relative" rAng="0" ptsTypes="AA" p14:bounceEnd="28000">
                                          <p:cBhvr>
                                            <p:cTn id="50" dur="750" fill="hold"/>
                                            <p:tgtEl>
                                              <p:spTgt spid="75"/>
                                            </p:tgtEl>
                                            <p:attrNameLst>
                                              <p:attrName>ppt_x</p:attrName>
                                              <p:attrName>ppt_y</p:attrName>
                                            </p:attrNameLst>
                                          </p:cBhvr>
                                          <p:rCtr x="9388" y="-2616"/>
                                        </p:animMotion>
                                      </p:childTnLst>
                                    </p:cTn>
                                  </p:par>
                                  <p:par>
                                    <p:cTn id="51" presetID="1" presetClass="exit" presetSubtype="0" fill="hold" nodeType="withEffect">
                                      <p:stCondLst>
                                        <p:cond delay="6000"/>
                                      </p:stCondLst>
                                      <p:childTnLst>
                                        <p:set>
                                          <p:cBhvr>
                                            <p:cTn id="52" dur="1" fill="hold">
                                              <p:stCondLst>
                                                <p:cond delay="0"/>
                                              </p:stCondLst>
                                            </p:cTn>
                                            <p:tgtEl>
                                              <p:spTgt spid="75"/>
                                            </p:tgtEl>
                                            <p:attrNameLst>
                                              <p:attrName>style.visibility</p:attrName>
                                            </p:attrNameLst>
                                          </p:cBhvr>
                                          <p:to>
                                            <p:strVal val="hidden"/>
                                          </p:to>
                                        </p:set>
                                      </p:childTnLst>
                                    </p:cTn>
                                  </p:par>
                                  <p:par>
                                    <p:cTn id="53" presetID="1" presetClass="entr" presetSubtype="0" fill="hold" nodeType="withEffect">
                                      <p:stCondLst>
                                        <p:cond delay="6000"/>
                                      </p:stCondLst>
                                      <p:childTnLst>
                                        <p:set>
                                          <p:cBhvr>
                                            <p:cTn id="54" dur="1" fill="hold">
                                              <p:stCondLst>
                                                <p:cond delay="0"/>
                                              </p:stCondLst>
                                            </p:cTn>
                                            <p:tgtEl>
                                              <p:spTgt spid="78"/>
                                            </p:tgtEl>
                                            <p:attrNameLst>
                                              <p:attrName>style.visibility</p:attrName>
                                            </p:attrNameLst>
                                          </p:cBhvr>
                                          <p:to>
                                            <p:strVal val="visible"/>
                                          </p:to>
                                        </p:set>
                                      </p:childTnLst>
                                    </p:cTn>
                                  </p:par>
                                  <p:par>
                                    <p:cTn id="55" presetID="58" presetClass="path" presetSubtype="0" accel="100000" fill="hold" nodeType="withEffect" p14:presetBounceEnd="28000">
                                      <p:stCondLst>
                                        <p:cond delay="6050"/>
                                      </p:stCondLst>
                                      <p:childTnLst>
                                        <p:animMotion origin="layout" path="M 0.00169 -0.00208 C -0.03789 -0.20347 -0.13933 -0.02245 -0.18308 0.11922 " pathEditMode="relative" rAng="0" ptsTypes="AA" p14:bounceEnd="28000">
                                          <p:cBhvr>
                                            <p:cTn id="56" dur="750" fill="hold"/>
                                            <p:tgtEl>
                                              <p:spTgt spid="78"/>
                                            </p:tgtEl>
                                            <p:attrNameLst>
                                              <p:attrName>ppt_x</p:attrName>
                                              <p:attrName>ppt_y</p:attrName>
                                            </p:attrNameLst>
                                          </p:cBhvr>
                                          <p:rCtr x="-9245" y="1574"/>
                                        </p:animMotion>
                                      </p:childTnLst>
                                    </p:cTn>
                                  </p:par>
                                  <p:par>
                                    <p:cTn id="57" presetID="1" presetClass="exit" presetSubtype="0" fill="hold" nodeType="withEffect">
                                      <p:stCondLst>
                                        <p:cond delay="6700"/>
                                      </p:stCondLst>
                                      <p:childTnLst>
                                        <p:set>
                                          <p:cBhvr>
                                            <p:cTn id="58" dur="1" fill="hold">
                                              <p:stCondLst>
                                                <p:cond delay="0"/>
                                              </p:stCondLst>
                                            </p:cTn>
                                            <p:tgtEl>
                                              <p:spTgt spid="78"/>
                                            </p:tgtEl>
                                            <p:attrNameLst>
                                              <p:attrName>style.visibility</p:attrName>
                                            </p:attrNameLst>
                                          </p:cBhvr>
                                          <p:to>
                                            <p:strVal val="hidden"/>
                                          </p:to>
                                        </p:set>
                                      </p:childTnLst>
                                    </p:cTn>
                                  </p:par>
                                  <p:par>
                                    <p:cTn id="59" presetID="2" presetClass="entr" presetSubtype="1" fill="hold" nodeType="withEffect" p14:presetBounceEnd="60000">
                                      <p:stCondLst>
                                        <p:cond delay="900"/>
                                      </p:stCondLst>
                                      <p:childTnLst>
                                        <p:set>
                                          <p:cBhvr>
                                            <p:cTn id="60" dur="1" fill="hold">
                                              <p:stCondLst>
                                                <p:cond delay="0"/>
                                              </p:stCondLst>
                                            </p:cTn>
                                            <p:tgtEl>
                                              <p:spTgt spid="82"/>
                                            </p:tgtEl>
                                            <p:attrNameLst>
                                              <p:attrName>style.visibility</p:attrName>
                                            </p:attrNameLst>
                                          </p:cBhvr>
                                          <p:to>
                                            <p:strVal val="visible"/>
                                          </p:to>
                                        </p:set>
                                        <p:anim calcmode="lin" valueType="num" p14:bounceEnd="60000">
                                          <p:cBhvr additive="base">
                                            <p:cTn id="61"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62" dur="500" fill="hold"/>
                                            <p:tgtEl>
                                              <p:spTgt spid="82"/>
                                            </p:tgtEl>
                                            <p:attrNameLst>
                                              <p:attrName>ppt_y</p:attrName>
                                            </p:attrNameLst>
                                          </p:cBhvr>
                                          <p:tavLst>
                                            <p:tav tm="0">
                                              <p:val>
                                                <p:strVal val="0-#ppt_h/2"/>
                                              </p:val>
                                            </p:tav>
                                            <p:tav tm="100000">
                                              <p:val>
                                                <p:strVal val="#ppt_y"/>
                                              </p:val>
                                            </p:tav>
                                          </p:tavLst>
                                        </p:anim>
                                      </p:childTnLst>
                                    </p:cTn>
                                  </p:par>
                                </p:childTnLst>
                              </p:cTn>
                            </p:par>
                            <p:par>
                              <p:cTn id="63" fill="hold">
                                <p:stCondLst>
                                  <p:cond delay="3100"/>
                                </p:stCondLst>
                                <p:childTnLst>
                                  <p:par>
                                    <p:cTn id="64" presetID="22" presetClass="entr" presetSubtype="2"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right)">
                                          <p:cBhvr>
                                            <p:cTn id="66" dur="500"/>
                                            <p:tgtEl>
                                              <p:spTgt spid="7"/>
                                            </p:tgtEl>
                                          </p:cBhvr>
                                        </p:animEffect>
                                      </p:childTnLst>
                                    </p:cTn>
                                  </p:par>
                                  <p:par>
                                    <p:cTn id="67" presetID="22" presetClass="entr" presetSubtype="2" fill="hold" nodeType="withEffect">
                                      <p:stCondLst>
                                        <p:cond delay="0"/>
                                      </p:stCondLst>
                                      <p:childTnLst>
                                        <p:set>
                                          <p:cBhvr>
                                            <p:cTn id="68" dur="1" fill="hold">
                                              <p:stCondLst>
                                                <p:cond delay="0"/>
                                              </p:stCondLst>
                                            </p:cTn>
                                            <p:tgtEl>
                                              <p:spTgt spid="1808581332"/>
                                            </p:tgtEl>
                                            <p:attrNameLst>
                                              <p:attrName>style.visibility</p:attrName>
                                            </p:attrNameLst>
                                          </p:cBhvr>
                                          <p:to>
                                            <p:strVal val="visible"/>
                                          </p:to>
                                        </p:set>
                                        <p:animEffect transition="in" filter="wipe(right)">
                                          <p:cBhvr>
                                            <p:cTn id="69" dur="500"/>
                                            <p:tgtEl>
                                              <p:spTgt spid="1808581332"/>
                                            </p:tgtEl>
                                          </p:cBhvr>
                                        </p:animEffect>
                                      </p:childTnLst>
                                    </p:cTn>
                                  </p:par>
                                  <p:par>
                                    <p:cTn id="70" presetID="22" presetClass="entr" presetSubtype="8" fill="hold" nodeType="withEffect">
                                      <p:stCondLst>
                                        <p:cond delay="0"/>
                                      </p:stCondLst>
                                      <p:childTnLst>
                                        <p:set>
                                          <p:cBhvr>
                                            <p:cTn id="71" dur="1" fill="hold">
                                              <p:stCondLst>
                                                <p:cond delay="0"/>
                                              </p:stCondLst>
                                            </p:cTn>
                                            <p:tgtEl>
                                              <p:spTgt spid="352146206"/>
                                            </p:tgtEl>
                                            <p:attrNameLst>
                                              <p:attrName>style.visibility</p:attrName>
                                            </p:attrNameLst>
                                          </p:cBhvr>
                                          <p:to>
                                            <p:strVal val="visible"/>
                                          </p:to>
                                        </p:set>
                                        <p:animEffect transition="in" filter="wipe(left)">
                                          <p:cBhvr>
                                            <p:cTn id="72" dur="500"/>
                                            <p:tgtEl>
                                              <p:spTgt spid="352146206"/>
                                            </p:tgtEl>
                                          </p:cBhvr>
                                        </p:animEffect>
                                      </p:childTnLst>
                                    </p:cTn>
                                  </p:par>
                                  <p:par>
                                    <p:cTn id="73" presetID="22" presetClass="entr" presetSubtype="8"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6" grpId="0"/>
          <p:bldP spid="6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1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750"/>
                                            <p:tgtEl>
                                              <p:spTgt spid="2"/>
                                            </p:tgtEl>
                                          </p:cBhvr>
                                        </p:animEffect>
                                      </p:childTnLst>
                                    </p:cTn>
                                  </p:par>
                                  <p:par>
                                    <p:cTn id="8" presetID="22" presetClass="entr" presetSubtype="2" fill="hold" grpId="0" nodeType="withEffect">
                                      <p:stCondLst>
                                        <p:cond delay="2300"/>
                                      </p:stCondLst>
                                      <p:childTnLst>
                                        <p:set>
                                          <p:cBhvr>
                                            <p:cTn id="9" dur="1" fill="hold">
                                              <p:stCondLst>
                                                <p:cond delay="0"/>
                                              </p:stCondLst>
                                            </p:cTn>
                                            <p:tgtEl>
                                              <p:spTgt spid="68"/>
                                            </p:tgtEl>
                                            <p:attrNameLst>
                                              <p:attrName>style.visibility</p:attrName>
                                            </p:attrNameLst>
                                          </p:cBhvr>
                                          <p:to>
                                            <p:strVal val="visible"/>
                                          </p:to>
                                        </p:set>
                                        <p:animEffect transition="in" filter="wipe(right)">
                                          <p:cBhvr>
                                            <p:cTn id="10" dur="750"/>
                                            <p:tgtEl>
                                              <p:spTgt spid="68"/>
                                            </p:tgtEl>
                                          </p:cBhvr>
                                        </p:animEffect>
                                      </p:childTnLst>
                                    </p:cTn>
                                  </p:par>
                                  <p:par>
                                    <p:cTn id="11" presetID="22" presetClass="entr" presetSubtype="2" fill="hold" nodeType="withEffect">
                                      <p:stCondLst>
                                        <p:cond delay="51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750"/>
                                            <p:tgtEl>
                                              <p:spTgt spid="5"/>
                                            </p:tgtEl>
                                          </p:cBhvr>
                                        </p:animEffect>
                                      </p:childTnLst>
                                    </p:cTn>
                                  </p:par>
                                  <p:par>
                                    <p:cTn id="14" presetID="22" presetClass="entr" presetSubtype="2" fill="hold" grpId="0" nodeType="withEffect">
                                      <p:stCondLst>
                                        <p:cond delay="5300"/>
                                      </p:stCondLst>
                                      <p:childTnLst>
                                        <p:set>
                                          <p:cBhvr>
                                            <p:cTn id="15" dur="1" fill="hold">
                                              <p:stCondLst>
                                                <p:cond delay="0"/>
                                              </p:stCondLst>
                                            </p:cTn>
                                            <p:tgtEl>
                                              <p:spTgt spid="61"/>
                                            </p:tgtEl>
                                            <p:attrNameLst>
                                              <p:attrName>style.visibility</p:attrName>
                                            </p:attrNameLst>
                                          </p:cBhvr>
                                          <p:to>
                                            <p:strVal val="visible"/>
                                          </p:to>
                                        </p:set>
                                        <p:animEffect transition="in" filter="wipe(right)">
                                          <p:cBhvr>
                                            <p:cTn id="16" dur="750"/>
                                            <p:tgtEl>
                                              <p:spTgt spid="61"/>
                                            </p:tgtEl>
                                          </p:cBhvr>
                                        </p:animEffect>
                                      </p:childTnLst>
                                    </p:cTn>
                                  </p:par>
                                  <p:par>
                                    <p:cTn id="17" presetID="22" presetClass="entr" presetSubtype="8" fill="hold" nodeType="withEffect">
                                      <p:stCondLst>
                                        <p:cond delay="28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750"/>
                                            <p:tgtEl>
                                              <p:spTgt spid="3"/>
                                            </p:tgtEl>
                                          </p:cBhvr>
                                        </p:animEffect>
                                      </p:childTnLst>
                                    </p:cTn>
                                  </p:par>
                                  <p:par>
                                    <p:cTn id="20" presetID="22" presetClass="entr" presetSubtype="8" fill="hold" grpId="0" nodeType="withEffect">
                                      <p:stCondLst>
                                        <p:cond delay="300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750"/>
                                            <p:tgtEl>
                                              <p:spTgt spid="59"/>
                                            </p:tgtEl>
                                          </p:cBhvr>
                                        </p:animEffect>
                                      </p:childTnLst>
                                    </p:cTn>
                                  </p:par>
                                  <p:par>
                                    <p:cTn id="23" presetID="22" presetClass="entr" presetSubtype="8" fill="hold" grpId="0" nodeType="withEffect">
                                      <p:stCondLst>
                                        <p:cond delay="6000"/>
                                      </p:stCondLst>
                                      <p:childTnLst>
                                        <p:set>
                                          <p:cBhvr>
                                            <p:cTn id="24" dur="1" fill="hold">
                                              <p:stCondLst>
                                                <p:cond delay="0"/>
                                              </p:stCondLst>
                                            </p:cTn>
                                            <p:tgtEl>
                                              <p:spTgt spid="66"/>
                                            </p:tgtEl>
                                            <p:attrNameLst>
                                              <p:attrName>style.visibility</p:attrName>
                                            </p:attrNameLst>
                                          </p:cBhvr>
                                          <p:to>
                                            <p:strVal val="visible"/>
                                          </p:to>
                                        </p:set>
                                        <p:animEffect transition="in" filter="wipe(left)">
                                          <p:cBhvr>
                                            <p:cTn id="25" dur="750"/>
                                            <p:tgtEl>
                                              <p:spTgt spid="66"/>
                                            </p:tgtEl>
                                          </p:cBhvr>
                                        </p:animEffect>
                                      </p:childTnLst>
                                    </p:cTn>
                                  </p:par>
                                  <p:par>
                                    <p:cTn id="26" presetID="22" presetClass="entr" presetSubtype="8" fill="hold" nodeType="withEffect">
                                      <p:stCondLst>
                                        <p:cond delay="580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750"/>
                                            <p:tgtEl>
                                              <p:spTgt spid="4"/>
                                            </p:tgtEl>
                                          </p:cBhvr>
                                        </p:animEffect>
                                      </p:childTnLst>
                                    </p:cTn>
                                  </p:par>
                                  <p:par>
                                    <p:cTn id="29" presetID="1" presetClass="entr" presetSubtype="0" fill="hold" nodeType="withEffect">
                                      <p:stCondLst>
                                        <p:cond delay="1200"/>
                                      </p:stCondLst>
                                      <p:childTnLst>
                                        <p:set>
                                          <p:cBhvr>
                                            <p:cTn id="30" dur="1" fill="hold">
                                              <p:stCondLst>
                                                <p:cond delay="0"/>
                                              </p:stCondLst>
                                            </p:cTn>
                                            <p:tgtEl>
                                              <p:spTgt spid="49"/>
                                            </p:tgtEl>
                                            <p:attrNameLst>
                                              <p:attrName>style.visibility</p:attrName>
                                            </p:attrNameLst>
                                          </p:cBhvr>
                                          <p:to>
                                            <p:strVal val="visible"/>
                                          </p:to>
                                        </p:set>
                                      </p:childTnLst>
                                    </p:cTn>
                                  </p:par>
                                  <p:par>
                                    <p:cTn id="31" presetID="58" presetClass="path" presetSubtype="0" accel="100000" fill="hold" nodeType="withEffect">
                                      <p:stCondLst>
                                        <p:cond delay="1300"/>
                                      </p:stCondLst>
                                      <p:childTnLst>
                                        <p:animMotion origin="layout" path="M -2.08333E-6 -0.00023 C 0.16537 -0.22824 0.40808 -0.00324 0.41276 0.09699 " pathEditMode="relative" rAng="0" ptsTypes="AA">
                                          <p:cBhvr>
                                            <p:cTn id="32" dur="1000" fill="hold"/>
                                            <p:tgtEl>
                                              <p:spTgt spid="49"/>
                                            </p:tgtEl>
                                            <p:attrNameLst>
                                              <p:attrName>ppt_x</p:attrName>
                                              <p:attrName>ppt_y</p:attrName>
                                            </p:attrNameLst>
                                          </p:cBhvr>
                                          <p:rCtr x="20638" y="-69"/>
                                        </p:animMotion>
                                      </p:childTnLst>
                                    </p:cTn>
                                  </p:par>
                                  <p:par>
                                    <p:cTn id="33" presetID="1" presetClass="exit" presetSubtype="0" fill="hold" nodeType="withEffect">
                                      <p:stCondLst>
                                        <p:cond delay="2300"/>
                                      </p:stCondLst>
                                      <p:childTnLst>
                                        <p:set>
                                          <p:cBhvr>
                                            <p:cTn id="34" dur="1" fill="hold">
                                              <p:stCondLst>
                                                <p:cond delay="0"/>
                                              </p:stCondLst>
                                            </p:cTn>
                                            <p:tgtEl>
                                              <p:spTgt spid="49"/>
                                            </p:tgtEl>
                                            <p:attrNameLst>
                                              <p:attrName>style.visibility</p:attrName>
                                            </p:attrNameLst>
                                          </p:cBhvr>
                                          <p:to>
                                            <p:strVal val="hidden"/>
                                          </p:to>
                                        </p:set>
                                      </p:childTnLst>
                                    </p:cTn>
                                  </p:par>
                                  <p:par>
                                    <p:cTn id="35" presetID="1" presetClass="entr" presetSubtype="0" fill="hold" nodeType="withEffect">
                                      <p:stCondLst>
                                        <p:cond delay="2200"/>
                                      </p:stCondLst>
                                      <p:childTnLst>
                                        <p:set>
                                          <p:cBhvr>
                                            <p:cTn id="36" dur="1" fill="hold">
                                              <p:stCondLst>
                                                <p:cond delay="0"/>
                                              </p:stCondLst>
                                            </p:cTn>
                                            <p:tgtEl>
                                              <p:spTgt spid="52"/>
                                            </p:tgtEl>
                                            <p:attrNameLst>
                                              <p:attrName>style.visibility</p:attrName>
                                            </p:attrNameLst>
                                          </p:cBhvr>
                                          <p:to>
                                            <p:strVal val="visible"/>
                                          </p:to>
                                        </p:set>
                                      </p:childTnLst>
                                    </p:cTn>
                                  </p:par>
                                  <p:par>
                                    <p:cTn id="37" presetID="58" presetClass="path" presetSubtype="0" accel="100000" fill="hold" nodeType="withEffect">
                                      <p:stCondLst>
                                        <p:cond delay="2300"/>
                                      </p:stCondLst>
                                      <p:childTnLst>
                                        <p:animMotion origin="layout" path="M 0.00039 -0.00093 C 0.07097 -0.15232 0.12305 -0.08287 0.1625 -0.0044 " pathEditMode="relative" rAng="0" ptsTypes="AA">
                                          <p:cBhvr>
                                            <p:cTn id="38" dur="750" fill="hold"/>
                                            <p:tgtEl>
                                              <p:spTgt spid="52"/>
                                            </p:tgtEl>
                                            <p:attrNameLst>
                                              <p:attrName>ppt_x</p:attrName>
                                              <p:attrName>ppt_y</p:attrName>
                                            </p:attrNameLst>
                                          </p:cBhvr>
                                          <p:rCtr x="8099" y="-4491"/>
                                        </p:animMotion>
                                      </p:childTnLst>
                                    </p:cTn>
                                  </p:par>
                                  <p:par>
                                    <p:cTn id="39" presetID="1" presetClass="exit" presetSubtype="0" fill="hold" nodeType="withEffect">
                                      <p:stCondLst>
                                        <p:cond delay="320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nodeType="withEffect">
                                      <p:stCondLst>
                                        <p:cond delay="3200"/>
                                      </p:stCondLst>
                                      <p:childTnLst>
                                        <p:set>
                                          <p:cBhvr>
                                            <p:cTn id="42" dur="1" fill="hold">
                                              <p:stCondLst>
                                                <p:cond delay="0"/>
                                              </p:stCondLst>
                                            </p:cTn>
                                            <p:tgtEl>
                                              <p:spTgt spid="69"/>
                                            </p:tgtEl>
                                            <p:attrNameLst>
                                              <p:attrName>style.visibility</p:attrName>
                                            </p:attrNameLst>
                                          </p:cBhvr>
                                          <p:to>
                                            <p:strVal val="visible"/>
                                          </p:to>
                                        </p:set>
                                      </p:childTnLst>
                                    </p:cTn>
                                  </p:par>
                                  <p:par>
                                    <p:cTn id="43" presetID="58" presetClass="path" presetSubtype="0" accel="100000" fill="hold" nodeType="withEffect">
                                      <p:stCondLst>
                                        <p:cond delay="3300"/>
                                      </p:stCondLst>
                                      <p:childTnLst>
                                        <p:animMotion origin="layout" path="M 4.16667E-7 -4.07407E-6 C -0.17214 -0.39189 -0.36992 0.55811 -0.3651 0.65949 " pathEditMode="relative" rAng="0" ptsTypes="AA">
                                          <p:cBhvr>
                                            <p:cTn id="44" dur="2000" fill="hold"/>
                                            <p:tgtEl>
                                              <p:spTgt spid="69"/>
                                            </p:tgtEl>
                                            <p:attrNameLst>
                                              <p:attrName>ppt_x</p:attrName>
                                              <p:attrName>ppt_y</p:attrName>
                                            </p:attrNameLst>
                                          </p:cBhvr>
                                          <p:rCtr x="-18268" y="28241"/>
                                        </p:animMotion>
                                      </p:childTnLst>
                                    </p:cTn>
                                  </p:par>
                                  <p:par>
                                    <p:cTn id="45" presetID="1" presetClass="exit" presetSubtype="0" fill="hold" nodeType="withEffect">
                                      <p:stCondLst>
                                        <p:cond delay="5300"/>
                                      </p:stCondLst>
                                      <p:childTnLst>
                                        <p:set>
                                          <p:cBhvr>
                                            <p:cTn id="46" dur="1" fill="hold">
                                              <p:stCondLst>
                                                <p:cond delay="0"/>
                                              </p:stCondLst>
                                            </p:cTn>
                                            <p:tgtEl>
                                              <p:spTgt spid="69"/>
                                            </p:tgtEl>
                                            <p:attrNameLst>
                                              <p:attrName>style.visibility</p:attrName>
                                            </p:attrNameLst>
                                          </p:cBhvr>
                                          <p:to>
                                            <p:strVal val="hidden"/>
                                          </p:to>
                                        </p:set>
                                      </p:childTnLst>
                                    </p:cTn>
                                  </p:par>
                                  <p:par>
                                    <p:cTn id="47" presetID="1" presetClass="entr" presetSubtype="0" fill="hold" nodeType="withEffect">
                                      <p:stCondLst>
                                        <p:cond delay="5200"/>
                                      </p:stCondLst>
                                      <p:childTnLst>
                                        <p:set>
                                          <p:cBhvr>
                                            <p:cTn id="48" dur="1" fill="hold">
                                              <p:stCondLst>
                                                <p:cond delay="0"/>
                                              </p:stCondLst>
                                            </p:cTn>
                                            <p:tgtEl>
                                              <p:spTgt spid="75"/>
                                            </p:tgtEl>
                                            <p:attrNameLst>
                                              <p:attrName>style.visibility</p:attrName>
                                            </p:attrNameLst>
                                          </p:cBhvr>
                                          <p:to>
                                            <p:strVal val="visible"/>
                                          </p:to>
                                        </p:set>
                                      </p:childTnLst>
                                    </p:cTn>
                                  </p:par>
                                  <p:par>
                                    <p:cTn id="49" presetID="58" presetClass="path" presetSubtype="0" accel="66600" fill="hold" nodeType="withEffect">
                                      <p:stCondLst>
                                        <p:cond delay="5300"/>
                                      </p:stCondLst>
                                      <p:childTnLst>
                                        <p:animMotion origin="layout" path="M 0.00078 -0.00046 C 0.08516 -0.19074 0.17826 -0.11828 0.18868 0.05973 " pathEditMode="relative" rAng="0" ptsTypes="AA">
                                          <p:cBhvr>
                                            <p:cTn id="50" dur="750" fill="hold"/>
                                            <p:tgtEl>
                                              <p:spTgt spid="75"/>
                                            </p:tgtEl>
                                            <p:attrNameLst>
                                              <p:attrName>ppt_x</p:attrName>
                                              <p:attrName>ppt_y</p:attrName>
                                            </p:attrNameLst>
                                          </p:cBhvr>
                                          <p:rCtr x="9388" y="-2616"/>
                                        </p:animMotion>
                                      </p:childTnLst>
                                    </p:cTn>
                                  </p:par>
                                  <p:par>
                                    <p:cTn id="51" presetID="1" presetClass="exit" presetSubtype="0" fill="hold" nodeType="withEffect">
                                      <p:stCondLst>
                                        <p:cond delay="6000"/>
                                      </p:stCondLst>
                                      <p:childTnLst>
                                        <p:set>
                                          <p:cBhvr>
                                            <p:cTn id="52" dur="1" fill="hold">
                                              <p:stCondLst>
                                                <p:cond delay="0"/>
                                              </p:stCondLst>
                                            </p:cTn>
                                            <p:tgtEl>
                                              <p:spTgt spid="75"/>
                                            </p:tgtEl>
                                            <p:attrNameLst>
                                              <p:attrName>style.visibility</p:attrName>
                                            </p:attrNameLst>
                                          </p:cBhvr>
                                          <p:to>
                                            <p:strVal val="hidden"/>
                                          </p:to>
                                        </p:set>
                                      </p:childTnLst>
                                    </p:cTn>
                                  </p:par>
                                  <p:par>
                                    <p:cTn id="53" presetID="1" presetClass="entr" presetSubtype="0" fill="hold" nodeType="withEffect">
                                      <p:stCondLst>
                                        <p:cond delay="6000"/>
                                      </p:stCondLst>
                                      <p:childTnLst>
                                        <p:set>
                                          <p:cBhvr>
                                            <p:cTn id="54" dur="1" fill="hold">
                                              <p:stCondLst>
                                                <p:cond delay="0"/>
                                              </p:stCondLst>
                                            </p:cTn>
                                            <p:tgtEl>
                                              <p:spTgt spid="78"/>
                                            </p:tgtEl>
                                            <p:attrNameLst>
                                              <p:attrName>style.visibility</p:attrName>
                                            </p:attrNameLst>
                                          </p:cBhvr>
                                          <p:to>
                                            <p:strVal val="visible"/>
                                          </p:to>
                                        </p:set>
                                      </p:childTnLst>
                                    </p:cTn>
                                  </p:par>
                                  <p:par>
                                    <p:cTn id="55" presetID="58" presetClass="path" presetSubtype="0" accel="100000" fill="hold" nodeType="withEffect">
                                      <p:stCondLst>
                                        <p:cond delay="6050"/>
                                      </p:stCondLst>
                                      <p:childTnLst>
                                        <p:animMotion origin="layout" path="M 0.00169 -0.00208 C -0.03789 -0.20347 -0.13933 -0.02245 -0.18308 0.11922 " pathEditMode="relative" rAng="0" ptsTypes="AA">
                                          <p:cBhvr>
                                            <p:cTn id="56" dur="750" fill="hold"/>
                                            <p:tgtEl>
                                              <p:spTgt spid="78"/>
                                            </p:tgtEl>
                                            <p:attrNameLst>
                                              <p:attrName>ppt_x</p:attrName>
                                              <p:attrName>ppt_y</p:attrName>
                                            </p:attrNameLst>
                                          </p:cBhvr>
                                          <p:rCtr x="-9245" y="1574"/>
                                        </p:animMotion>
                                      </p:childTnLst>
                                    </p:cTn>
                                  </p:par>
                                  <p:par>
                                    <p:cTn id="57" presetID="1" presetClass="exit" presetSubtype="0" fill="hold" nodeType="withEffect">
                                      <p:stCondLst>
                                        <p:cond delay="6700"/>
                                      </p:stCondLst>
                                      <p:childTnLst>
                                        <p:set>
                                          <p:cBhvr>
                                            <p:cTn id="58" dur="1" fill="hold">
                                              <p:stCondLst>
                                                <p:cond delay="0"/>
                                              </p:stCondLst>
                                            </p:cTn>
                                            <p:tgtEl>
                                              <p:spTgt spid="78"/>
                                            </p:tgtEl>
                                            <p:attrNameLst>
                                              <p:attrName>style.visibility</p:attrName>
                                            </p:attrNameLst>
                                          </p:cBhvr>
                                          <p:to>
                                            <p:strVal val="hidden"/>
                                          </p:to>
                                        </p:set>
                                      </p:childTnLst>
                                    </p:cTn>
                                  </p:par>
                                  <p:par>
                                    <p:cTn id="59" presetID="2" presetClass="entr" presetSubtype="1" fill="hold" nodeType="withEffect">
                                      <p:stCondLst>
                                        <p:cond delay="900"/>
                                      </p:stCondLst>
                                      <p:childTnLst>
                                        <p:set>
                                          <p:cBhvr>
                                            <p:cTn id="60" dur="1" fill="hold">
                                              <p:stCondLst>
                                                <p:cond delay="0"/>
                                              </p:stCondLst>
                                            </p:cTn>
                                            <p:tgtEl>
                                              <p:spTgt spid="82"/>
                                            </p:tgtEl>
                                            <p:attrNameLst>
                                              <p:attrName>style.visibility</p:attrName>
                                            </p:attrNameLst>
                                          </p:cBhvr>
                                          <p:to>
                                            <p:strVal val="visible"/>
                                          </p:to>
                                        </p:set>
                                        <p:anim calcmode="lin" valueType="num">
                                          <p:cBhvr additive="base">
                                            <p:cTn id="61" dur="500" fill="hold"/>
                                            <p:tgtEl>
                                              <p:spTgt spid="82"/>
                                            </p:tgtEl>
                                            <p:attrNameLst>
                                              <p:attrName>ppt_x</p:attrName>
                                            </p:attrNameLst>
                                          </p:cBhvr>
                                          <p:tavLst>
                                            <p:tav tm="0">
                                              <p:val>
                                                <p:strVal val="#ppt_x"/>
                                              </p:val>
                                            </p:tav>
                                            <p:tav tm="100000">
                                              <p:val>
                                                <p:strVal val="#ppt_x"/>
                                              </p:val>
                                            </p:tav>
                                          </p:tavLst>
                                        </p:anim>
                                        <p:anim calcmode="lin" valueType="num">
                                          <p:cBhvr additive="base">
                                            <p:cTn id="62" dur="500" fill="hold"/>
                                            <p:tgtEl>
                                              <p:spTgt spid="82"/>
                                            </p:tgtEl>
                                            <p:attrNameLst>
                                              <p:attrName>ppt_y</p:attrName>
                                            </p:attrNameLst>
                                          </p:cBhvr>
                                          <p:tavLst>
                                            <p:tav tm="0">
                                              <p:val>
                                                <p:strVal val="0-#ppt_h/2"/>
                                              </p:val>
                                            </p:tav>
                                            <p:tav tm="100000">
                                              <p:val>
                                                <p:strVal val="#ppt_y"/>
                                              </p:val>
                                            </p:tav>
                                          </p:tavLst>
                                        </p:anim>
                                      </p:childTnLst>
                                    </p:cTn>
                                  </p:par>
                                </p:childTnLst>
                              </p:cTn>
                            </p:par>
                            <p:par>
                              <p:cTn id="63" fill="hold">
                                <p:stCondLst>
                                  <p:cond delay="3100"/>
                                </p:stCondLst>
                                <p:childTnLst>
                                  <p:par>
                                    <p:cTn id="64" presetID="22" presetClass="entr" presetSubtype="2"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right)">
                                          <p:cBhvr>
                                            <p:cTn id="66" dur="500"/>
                                            <p:tgtEl>
                                              <p:spTgt spid="7"/>
                                            </p:tgtEl>
                                          </p:cBhvr>
                                        </p:animEffect>
                                      </p:childTnLst>
                                    </p:cTn>
                                  </p:par>
                                  <p:par>
                                    <p:cTn id="67" presetID="22" presetClass="entr" presetSubtype="2" fill="hold" nodeType="withEffect">
                                      <p:stCondLst>
                                        <p:cond delay="0"/>
                                      </p:stCondLst>
                                      <p:childTnLst>
                                        <p:set>
                                          <p:cBhvr>
                                            <p:cTn id="68" dur="1" fill="hold">
                                              <p:stCondLst>
                                                <p:cond delay="0"/>
                                              </p:stCondLst>
                                            </p:cTn>
                                            <p:tgtEl>
                                              <p:spTgt spid="1808581332"/>
                                            </p:tgtEl>
                                            <p:attrNameLst>
                                              <p:attrName>style.visibility</p:attrName>
                                            </p:attrNameLst>
                                          </p:cBhvr>
                                          <p:to>
                                            <p:strVal val="visible"/>
                                          </p:to>
                                        </p:set>
                                        <p:animEffect transition="in" filter="wipe(right)">
                                          <p:cBhvr>
                                            <p:cTn id="69" dur="500"/>
                                            <p:tgtEl>
                                              <p:spTgt spid="1808581332"/>
                                            </p:tgtEl>
                                          </p:cBhvr>
                                        </p:animEffect>
                                      </p:childTnLst>
                                    </p:cTn>
                                  </p:par>
                                  <p:par>
                                    <p:cTn id="70" presetID="22" presetClass="entr" presetSubtype="8" fill="hold" nodeType="withEffect">
                                      <p:stCondLst>
                                        <p:cond delay="0"/>
                                      </p:stCondLst>
                                      <p:childTnLst>
                                        <p:set>
                                          <p:cBhvr>
                                            <p:cTn id="71" dur="1" fill="hold">
                                              <p:stCondLst>
                                                <p:cond delay="0"/>
                                              </p:stCondLst>
                                            </p:cTn>
                                            <p:tgtEl>
                                              <p:spTgt spid="352146206"/>
                                            </p:tgtEl>
                                            <p:attrNameLst>
                                              <p:attrName>style.visibility</p:attrName>
                                            </p:attrNameLst>
                                          </p:cBhvr>
                                          <p:to>
                                            <p:strVal val="visible"/>
                                          </p:to>
                                        </p:set>
                                        <p:animEffect transition="in" filter="wipe(left)">
                                          <p:cBhvr>
                                            <p:cTn id="72" dur="500"/>
                                            <p:tgtEl>
                                              <p:spTgt spid="352146206"/>
                                            </p:tgtEl>
                                          </p:cBhvr>
                                        </p:animEffect>
                                      </p:childTnLst>
                                    </p:cTn>
                                  </p:par>
                                  <p:par>
                                    <p:cTn id="73" presetID="22" presetClass="entr" presetSubtype="8"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6" grpId="0"/>
          <p:bldP spid="6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8" name="PA-组合 2"/>
          <p:cNvGrpSpPr/>
          <p:nvPr>
            <p:custDataLst>
              <p:tags r:id="rId2"/>
            </p:custDataLst>
          </p:nvPr>
        </p:nvGrpSpPr>
        <p:grpSpPr>
          <a:xfrm>
            <a:off x="10808283" y="5519196"/>
            <a:ext cx="728414" cy="994593"/>
            <a:chOff x="11061001" y="5636871"/>
            <a:chExt cx="728414" cy="994593"/>
          </a:xfrm>
        </p:grpSpPr>
        <p:sp>
          <p:nvSpPr>
            <p:cNvPr id="29" name="PA-圆角矩形 20"/>
            <p:cNvSpPr/>
            <p:nvPr>
              <p:custDataLst>
                <p:tags r:id="rId3"/>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4"/>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5"/>
            </p:custDataLst>
          </p:nvPr>
        </p:nvGrpSpPr>
        <p:grpSpPr>
          <a:xfrm>
            <a:off x="10808283" y="5519196"/>
            <a:ext cx="728414" cy="994593"/>
            <a:chOff x="11061001" y="5636871"/>
            <a:chExt cx="728414" cy="994593"/>
          </a:xfrm>
        </p:grpSpPr>
        <p:sp>
          <p:nvSpPr>
            <p:cNvPr id="32" name="PA-圆角矩形 20"/>
            <p:cNvSpPr/>
            <p:nvPr>
              <p:custDataLst>
                <p:tags r:id="rId6"/>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7"/>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2976051" y="1607933"/>
            <a:ext cx="7831958" cy="1200329"/>
          </a:xfrm>
          <a:prstGeom prst="rect">
            <a:avLst/>
          </a:prstGeom>
          <a:noFill/>
        </p:spPr>
        <p:txBody>
          <a:bodyPr wrap="square" rtlCol="0">
            <a:spAutoFit/>
          </a:bodyPr>
          <a:lstStyle/>
          <a:p>
            <a:r>
              <a:rPr lang="en-US" altLang="zh-CN" b="0" i="0" dirty="0">
                <a:effectLst/>
                <a:latin typeface="宋体" panose="02010600030101010101" pitchFamily="2" charset="-122"/>
                <a:ea typeface="宋体" panose="02010600030101010101" pitchFamily="2" charset="-122"/>
              </a:rPr>
              <a:t>1.Mosaic</a:t>
            </a:r>
            <a:r>
              <a:rPr lang="zh-CN" altLang="en-US" b="0" i="0" dirty="0">
                <a:effectLst/>
                <a:latin typeface="宋体" panose="02010600030101010101" pitchFamily="2" charset="-122"/>
                <a:ea typeface="宋体" panose="02010600030101010101" pitchFamily="2" charset="-122"/>
              </a:rPr>
              <a:t>将四张不同的图片组合在一起，丰富背景。</a:t>
            </a:r>
            <a:r>
              <a:rPr lang="en-US" altLang="zh-CN" b="0" i="0" dirty="0">
                <a:effectLst/>
                <a:latin typeface="宋体" panose="02010600030101010101" pitchFamily="2" charset="-122"/>
                <a:ea typeface="宋体" panose="02010600030101010101" pitchFamily="2" charset="-122"/>
              </a:rPr>
              <a:t>2.</a:t>
            </a:r>
            <a:r>
              <a:rPr lang="zh-CN" altLang="en-US" b="0" i="0" dirty="0">
                <a:effectLst/>
                <a:latin typeface="宋体" panose="02010600030101010101" pitchFamily="2" charset="-122"/>
                <a:ea typeface="宋体" panose="02010600030101010101" pitchFamily="2" charset="-122"/>
              </a:rPr>
              <a:t>图片尺寸处理使其成为正方形。</a:t>
            </a:r>
            <a:r>
              <a:rPr lang="en-US" altLang="zh-CN" b="0" i="0" dirty="0">
                <a:effectLst/>
                <a:latin typeface="宋体" panose="02010600030101010101" pitchFamily="2" charset="-122"/>
                <a:ea typeface="宋体" panose="02010600030101010101" pitchFamily="2" charset="-122"/>
              </a:rPr>
              <a:t>3.</a:t>
            </a:r>
            <a:r>
              <a:rPr lang="zh-CN" altLang="en-US" b="0" i="0" dirty="0">
                <a:effectLst/>
                <a:latin typeface="宋体" panose="02010600030101010101" pitchFamily="2" charset="-122"/>
                <a:ea typeface="宋体" panose="02010600030101010101" pitchFamily="2" charset="-122"/>
              </a:rPr>
              <a:t>自适应锚框根据物体尺寸计算合适的大小和数量。</a:t>
            </a:r>
            <a:r>
              <a:rPr lang="en-US" altLang="zh-CN" b="0" i="0" dirty="0">
                <a:effectLst/>
                <a:latin typeface="宋体" panose="02010600030101010101" pitchFamily="2" charset="-122"/>
                <a:ea typeface="宋体" panose="02010600030101010101" pitchFamily="2" charset="-122"/>
              </a:rPr>
              <a:t>4.HSV</a:t>
            </a:r>
            <a:r>
              <a:rPr lang="zh-CN" altLang="en-US" b="0" i="0" dirty="0">
                <a:effectLst/>
                <a:latin typeface="宋体" panose="02010600030101010101" pitchFamily="2" charset="-122"/>
                <a:ea typeface="宋体" panose="02010600030101010101" pitchFamily="2" charset="-122"/>
              </a:rPr>
              <a:t>色彩变换增强对不同光照和颜色目标的检测。</a:t>
            </a:r>
            <a:r>
              <a:rPr lang="en-US" altLang="zh-CN" b="0" i="0" dirty="0">
                <a:effectLst/>
                <a:latin typeface="宋体" panose="02010600030101010101" pitchFamily="2" charset="-122"/>
                <a:ea typeface="宋体" panose="02010600030101010101" pitchFamily="2" charset="-122"/>
              </a:rPr>
              <a:t>4.</a:t>
            </a:r>
            <a:r>
              <a:rPr lang="zh-CN" altLang="en-US" b="0" i="0" dirty="0">
                <a:effectLst/>
                <a:latin typeface="宋体" panose="02010600030101010101" pitchFamily="2" charset="-122"/>
                <a:ea typeface="宋体" panose="02010600030101010101" pitchFamily="2" charset="-122"/>
              </a:rPr>
              <a:t>随机水平翻转提升对对称或不对称目标的检测。</a:t>
            </a:r>
            <a:r>
              <a:rPr lang="en-US" altLang="zh-CN" b="0" i="0" dirty="0">
                <a:effectLst/>
                <a:latin typeface="宋体" panose="02010600030101010101" pitchFamily="2" charset="-122"/>
                <a:ea typeface="宋体" panose="02010600030101010101" pitchFamily="2" charset="-122"/>
              </a:rPr>
              <a:t>5.Cutout</a:t>
            </a:r>
            <a:r>
              <a:rPr lang="zh-CN" altLang="en-US" b="0" i="0" dirty="0">
                <a:effectLst/>
                <a:latin typeface="宋体" panose="02010600030101010101" pitchFamily="2" charset="-122"/>
                <a:ea typeface="宋体" panose="02010600030101010101" pitchFamily="2" charset="-122"/>
              </a:rPr>
              <a:t>随机遮挡或擦除部分可见或不可见目标。</a:t>
            </a:r>
            <a:endParaRPr lang="zh-CN" altLang="en-US" dirty="0">
              <a:latin typeface="宋体" panose="02010600030101010101" pitchFamily="2" charset="-122"/>
              <a:ea typeface="宋体" panose="02010600030101010101" pitchFamily="2" charset="-122"/>
            </a:endParaRPr>
          </a:p>
        </p:txBody>
      </p:sp>
      <p:sp>
        <p:nvSpPr>
          <p:cNvPr id="18" name="平行四边形 17"/>
          <p:cNvSpPr/>
          <p:nvPr/>
        </p:nvSpPr>
        <p:spPr>
          <a:xfrm flipH="1">
            <a:off x="1151491" y="5414494"/>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Prediction</a:t>
            </a:r>
            <a:endParaRPr lang="zh-CN" altLang="en-US" dirty="0"/>
          </a:p>
        </p:txBody>
      </p:sp>
      <p:sp>
        <p:nvSpPr>
          <p:cNvPr id="21" name="文本框 20"/>
          <p:cNvSpPr txBox="1"/>
          <p:nvPr/>
        </p:nvSpPr>
        <p:spPr>
          <a:xfrm>
            <a:off x="2976051" y="3367697"/>
            <a:ext cx="8371405" cy="36893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使用</a:t>
            </a:r>
            <a:r>
              <a:rPr lang="en-US" altLang="zh-CN" dirty="0">
                <a:latin typeface="宋体" panose="02010600030101010101" pitchFamily="2" charset="-122"/>
                <a:ea typeface="宋体" panose="02010600030101010101" pitchFamily="2" charset="-122"/>
              </a:rPr>
              <a:t>CSPDarknet53</a:t>
            </a:r>
            <a:r>
              <a:rPr lang="zh-CN" altLang="en-US" dirty="0">
                <a:latin typeface="宋体" panose="02010600030101010101" pitchFamily="2" charset="-122"/>
                <a:ea typeface="宋体" panose="02010600030101010101" pitchFamily="2" charset="-122"/>
              </a:rPr>
              <a:t>，加强特征提取能力和计算效率</a:t>
            </a:r>
            <a:endParaRPr lang="zh-CN" altLang="en-US" dirty="0">
              <a:latin typeface="宋体" panose="02010600030101010101" pitchFamily="2" charset="-122"/>
              <a:ea typeface="宋体" panose="02010600030101010101" pitchFamily="2" charset="-122"/>
            </a:endParaRPr>
          </a:p>
        </p:txBody>
      </p:sp>
      <p:sp>
        <p:nvSpPr>
          <p:cNvPr id="22" name="文本框 21"/>
          <p:cNvSpPr txBox="1"/>
          <p:nvPr/>
        </p:nvSpPr>
        <p:spPr>
          <a:xfrm>
            <a:off x="2976051" y="5501297"/>
            <a:ext cx="7675483" cy="64579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使用</a:t>
            </a:r>
            <a:r>
              <a:rPr lang="en-US" altLang="zh-CN" dirty="0">
                <a:latin typeface="宋体" panose="02010600030101010101" pitchFamily="2" charset="-122"/>
                <a:ea typeface="宋体" panose="02010600030101010101" pitchFamily="2" charset="-122"/>
              </a:rPr>
              <a:t>Detect</a:t>
            </a:r>
            <a:r>
              <a:rPr lang="zh-CN" altLang="en-US" dirty="0">
                <a:latin typeface="宋体" panose="02010600030101010101" pitchFamily="2" charset="-122"/>
                <a:ea typeface="宋体" panose="02010600030101010101" pitchFamily="2" charset="-122"/>
              </a:rPr>
              <a:t>模块，</a:t>
            </a:r>
            <a:r>
              <a:rPr lang="en-US" altLang="zh-CN" dirty="0">
                <a:latin typeface="宋体" panose="02010600030101010101" pitchFamily="2" charset="-122"/>
                <a:ea typeface="宋体" panose="02010600030101010101" pitchFamily="2" charset="-122"/>
              </a:rPr>
              <a:t>Detect</a:t>
            </a:r>
            <a:r>
              <a:rPr lang="zh-CN" altLang="en-US" dirty="0">
                <a:latin typeface="宋体" panose="02010600030101010101" pitchFamily="2" charset="-122"/>
                <a:ea typeface="宋体" panose="02010600030101010101" pitchFamily="2" charset="-122"/>
              </a:rPr>
              <a:t>模块的目标是最小化损失函数，从而提高预测框的准确性和召回率</a:t>
            </a:r>
            <a:endParaRPr lang="zh-CN" altLang="en-US" dirty="0">
              <a:latin typeface="宋体" panose="02010600030101010101" pitchFamily="2" charset="-122"/>
              <a:ea typeface="宋体" panose="02010600030101010101" pitchFamily="2" charset="-122"/>
            </a:endParaRPr>
          </a:p>
        </p:txBody>
      </p:sp>
      <p:sp>
        <p:nvSpPr>
          <p:cNvPr id="34" name="文本框 33"/>
          <p:cNvSpPr txBox="1"/>
          <p:nvPr/>
        </p:nvSpPr>
        <p:spPr>
          <a:xfrm>
            <a:off x="2976051" y="4296067"/>
            <a:ext cx="7558127" cy="64579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将不同层级的特征图结合起来，生成具有多尺度信息的特征图，以提高目标检测的准确率</a:t>
            </a:r>
            <a:endParaRPr lang="zh-CN" altLang="en-US" dirty="0">
              <a:latin typeface="宋体" panose="02010600030101010101" pitchFamily="2" charset="-122"/>
              <a:ea typeface="宋体" panose="02010600030101010101" pitchFamily="2" charset="-122"/>
            </a:endParaRPr>
          </a:p>
        </p:txBody>
      </p:sp>
      <p:sp>
        <p:nvSpPr>
          <p:cNvPr id="35" name="平行四边形 34"/>
          <p:cNvSpPr/>
          <p:nvPr/>
        </p:nvSpPr>
        <p:spPr>
          <a:xfrm flipH="1">
            <a:off x="1151491" y="4227679"/>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Neck</a:t>
            </a:r>
            <a:endParaRPr lang="zh-CN" altLang="en-US" dirty="0"/>
          </a:p>
        </p:txBody>
      </p:sp>
      <p:sp>
        <p:nvSpPr>
          <p:cNvPr id="36" name="平行四边形 35"/>
          <p:cNvSpPr/>
          <p:nvPr/>
        </p:nvSpPr>
        <p:spPr>
          <a:xfrm flipH="1">
            <a:off x="1151491" y="3040864"/>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Backbone</a:t>
            </a:r>
            <a:endParaRPr lang="zh-CN" altLang="en-US" dirty="0"/>
          </a:p>
        </p:txBody>
      </p:sp>
      <p:sp>
        <p:nvSpPr>
          <p:cNvPr id="37" name="平行四边形 36"/>
          <p:cNvSpPr/>
          <p:nvPr/>
        </p:nvSpPr>
        <p:spPr>
          <a:xfrm flipH="1">
            <a:off x="1151491" y="1853552"/>
            <a:ext cx="1647062" cy="707887"/>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Input</a:t>
            </a:r>
            <a:endParaRPr lang="zh-CN" altLang="en-US" dirty="0"/>
          </a:p>
        </p:txBody>
      </p:sp>
      <p:grpSp>
        <p:nvGrpSpPr>
          <p:cNvPr id="49" name="组合 48"/>
          <p:cNvGrpSpPr/>
          <p:nvPr/>
        </p:nvGrpSpPr>
        <p:grpSpPr>
          <a:xfrm>
            <a:off x="1052187" y="711189"/>
            <a:ext cx="213360" cy="211962"/>
            <a:chOff x="1207666" y="863589"/>
            <a:chExt cx="213360" cy="211962"/>
          </a:xfrm>
        </p:grpSpPr>
        <p:sp>
          <p:nvSpPr>
            <p:cNvPr id="50" name="矩形: 圆角 49"/>
            <p:cNvSpPr/>
            <p:nvPr>
              <p:custDataLst>
                <p:tags r:id="rId8"/>
              </p:custDataLst>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圆角 50"/>
            <p:cNvSpPr/>
            <p:nvPr>
              <p:custDataLst>
                <p:tags r:id="rId9"/>
              </p:custDataLst>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2" name="PA-组合 81"/>
          <p:cNvGrpSpPr/>
          <p:nvPr>
            <p:custDataLst>
              <p:tags r:id="rId10"/>
            </p:custDataLst>
          </p:nvPr>
        </p:nvGrpSpPr>
        <p:grpSpPr>
          <a:xfrm>
            <a:off x="1055266" y="634888"/>
            <a:ext cx="5040630" cy="460375"/>
            <a:chOff x="1148080" y="833460"/>
            <a:chExt cx="504063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11"/>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PA-圆角矩形 85"/>
              <p:cNvSpPr/>
              <p:nvPr>
                <p:custDataLst>
                  <p:tags r:id="rId12"/>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p>
            </p:txBody>
          </p:sp>
        </p:grpSp>
        <p:sp>
          <p:nvSpPr>
            <p:cNvPr id="2" name="PA-文本框 83"/>
            <p:cNvSpPr txBox="1"/>
            <p:nvPr>
              <p:custDataLst>
                <p:tags r:id="rId13"/>
              </p:custDataLst>
            </p:nvPr>
          </p:nvSpPr>
          <p:spPr>
            <a:xfrm>
              <a:off x="1397000" y="833460"/>
              <a:ext cx="4791710" cy="460375"/>
            </a:xfrm>
            <a:prstGeom prst="rect">
              <a:avLst/>
            </a:prstGeom>
            <a:noFill/>
          </p:spPr>
          <p:txBody>
            <a:bodyPr wrap="square" rtlCol="0">
              <a:spAutoFit/>
            </a:bodyPr>
            <a:p>
              <a:r>
                <a:rPr sz="2400" b="1" spc="300" dirty="0">
                  <a:latin typeface="宋体" panose="02010600030101010101" pitchFamily="2" charset="-122"/>
                  <a:ea typeface="宋体" panose="02010600030101010101" pitchFamily="2" charset="-122"/>
                </a:rPr>
                <a:t>车牌检测</a:t>
              </a:r>
              <a:r>
                <a:rPr lang="en-US" altLang="zh-CN" sz="2400" b="1" spc="300" dirty="0">
                  <a:latin typeface="宋体" panose="02010600030101010101" pitchFamily="2" charset="-122"/>
                  <a:ea typeface="宋体" panose="02010600030101010101" pitchFamily="2" charset="-122"/>
                  <a:sym typeface="+mn-ea"/>
                </a:rPr>
                <a:t>--</a:t>
              </a:r>
              <a:r>
                <a:rPr sz="2400" b="1" spc="300" dirty="0">
                  <a:latin typeface="宋体" panose="02010600030101010101" pitchFamily="2" charset="-122"/>
                  <a:ea typeface="宋体" panose="02010600030101010101" pitchFamily="2" charset="-122"/>
                </a:rPr>
                <a:t>YOLOv5</a:t>
              </a:r>
              <a:endParaRPr sz="2400" b="1" spc="300" dirty="0">
                <a:latin typeface="宋体" panose="02010600030101010101" pitchFamily="2" charset="-122"/>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4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4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14:presetBounceEnd="28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28000">
                                          <p:cBhvr additive="base">
                                            <p:cTn id="11"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12" dur="500" fill="hold"/>
                                            <p:tgtEl>
                                              <p:spTgt spid="28"/>
                                            </p:tgtEl>
                                            <p:attrNameLst>
                                              <p:attrName>ppt_y</p:attrName>
                                            </p:attrNameLst>
                                          </p:cBhvr>
                                          <p:tavLst>
                                            <p:tav tm="0">
                                              <p:val>
                                                <p:strVal val="1+#ppt_h/2"/>
                                              </p:val>
                                            </p:tav>
                                            <p:tav tm="100000">
                                              <p:val>
                                                <p:strVal val="#ppt_y"/>
                                              </p:val>
                                            </p:tav>
                                          </p:tavLst>
                                        </p:anim>
                                        <p:animScale p14:bounceEnd="28000">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animScale>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8" name="PA-组合 2"/>
          <p:cNvGrpSpPr/>
          <p:nvPr>
            <p:custDataLst>
              <p:tags r:id="rId2"/>
            </p:custDataLst>
          </p:nvPr>
        </p:nvGrpSpPr>
        <p:grpSpPr>
          <a:xfrm>
            <a:off x="10808283" y="5519196"/>
            <a:ext cx="728414" cy="994593"/>
            <a:chOff x="11061001" y="5636871"/>
            <a:chExt cx="728414" cy="994593"/>
          </a:xfrm>
        </p:grpSpPr>
        <p:sp>
          <p:nvSpPr>
            <p:cNvPr id="29" name="PA-圆角矩形 20"/>
            <p:cNvSpPr/>
            <p:nvPr>
              <p:custDataLst>
                <p:tags r:id="rId3"/>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4"/>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5"/>
            </p:custDataLst>
          </p:nvPr>
        </p:nvGrpSpPr>
        <p:grpSpPr>
          <a:xfrm>
            <a:off x="10808283" y="5519196"/>
            <a:ext cx="728414" cy="994593"/>
            <a:chOff x="11061001" y="5636871"/>
            <a:chExt cx="728414" cy="994593"/>
          </a:xfrm>
        </p:grpSpPr>
        <p:sp>
          <p:nvSpPr>
            <p:cNvPr id="32" name="PA-圆角矩形 20"/>
            <p:cNvSpPr/>
            <p:nvPr>
              <p:custDataLst>
                <p:tags r:id="rId6"/>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7"/>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2976325" y="1970226"/>
            <a:ext cx="7831958" cy="369332"/>
          </a:xfrm>
          <a:prstGeom prst="rect">
            <a:avLst/>
          </a:prstGeom>
          <a:noFill/>
        </p:spPr>
        <p:txBody>
          <a:bodyPr wrap="square" rtlCol="0">
            <a:spAutoFit/>
          </a:bodyPr>
          <a:lstStyle/>
          <a:p>
            <a:r>
              <a:rPr lang="zh-CN" altLang="en-US" b="0" i="0" dirty="0">
                <a:solidFill>
                  <a:srgbClr val="111111"/>
                </a:solidFill>
                <a:effectLst/>
                <a:latin typeface="宋体" panose="02010600030101010101" pitchFamily="2" charset="-122"/>
                <a:ea typeface="宋体" panose="02010600030101010101" pitchFamily="2" charset="-122"/>
              </a:rPr>
              <a:t>使用深度</a:t>
            </a:r>
            <a:r>
              <a:rPr lang="en-US" altLang="zh-CN" b="0" i="0" dirty="0">
                <a:solidFill>
                  <a:srgbClr val="111111"/>
                </a:solidFill>
                <a:effectLst/>
                <a:latin typeface="宋体" panose="02010600030101010101" pitchFamily="2" charset="-122"/>
                <a:ea typeface="宋体" panose="02010600030101010101" pitchFamily="2" charset="-122"/>
              </a:rPr>
              <a:t>CNN</a:t>
            </a:r>
            <a:r>
              <a:rPr lang="zh-CN" altLang="en-US" b="0" i="0" dirty="0">
                <a:solidFill>
                  <a:srgbClr val="111111"/>
                </a:solidFill>
                <a:effectLst/>
                <a:latin typeface="宋体" panose="02010600030101010101" pitchFamily="2" charset="-122"/>
                <a:ea typeface="宋体" panose="02010600030101010101" pitchFamily="2" charset="-122"/>
              </a:rPr>
              <a:t>，对输入图像提取特征，得到特征图</a:t>
            </a:r>
            <a:endParaRPr lang="zh-CN" altLang="en-US" dirty="0">
              <a:latin typeface="宋体" panose="02010600030101010101" pitchFamily="2" charset="-122"/>
              <a:ea typeface="宋体" panose="02010600030101010101" pitchFamily="2" charset="-122"/>
            </a:endParaRPr>
          </a:p>
        </p:txBody>
      </p:sp>
      <p:sp>
        <p:nvSpPr>
          <p:cNvPr id="18" name="平行四边形 17"/>
          <p:cNvSpPr/>
          <p:nvPr/>
        </p:nvSpPr>
        <p:spPr>
          <a:xfrm flipH="1">
            <a:off x="1219134" y="4937608"/>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TL</a:t>
            </a:r>
            <a:endParaRPr lang="zh-CN" altLang="en-US" dirty="0"/>
          </a:p>
        </p:txBody>
      </p:sp>
      <p:sp>
        <p:nvSpPr>
          <p:cNvPr id="21" name="文本框 20"/>
          <p:cNvSpPr txBox="1"/>
          <p:nvPr/>
        </p:nvSpPr>
        <p:spPr>
          <a:xfrm>
            <a:off x="2976325" y="3400008"/>
            <a:ext cx="8371405" cy="645795"/>
          </a:xfrm>
          <a:prstGeom prst="rect">
            <a:avLst/>
          </a:prstGeom>
          <a:noFill/>
        </p:spPr>
        <p:txBody>
          <a:bodyPr wrap="square" rtlCol="0">
            <a:spAutoFit/>
          </a:bodyPr>
          <a:lstStyle/>
          <a:p>
            <a:r>
              <a:rPr lang="zh-CN" altLang="en-US" dirty="0">
                <a:solidFill>
                  <a:srgbClr val="111111"/>
                </a:solidFill>
                <a:latin typeface="宋体" panose="02010600030101010101" pitchFamily="2" charset="-122"/>
                <a:ea typeface="宋体" panose="02010600030101010101" pitchFamily="2" charset="-122"/>
              </a:rPr>
              <a:t>使用双向</a:t>
            </a:r>
            <a:r>
              <a:rPr lang="en-US" altLang="zh-CN" dirty="0">
                <a:solidFill>
                  <a:srgbClr val="111111"/>
                </a:solidFill>
                <a:latin typeface="宋体" panose="02010600030101010101" pitchFamily="2" charset="-122"/>
                <a:ea typeface="宋体" panose="02010600030101010101" pitchFamily="2" charset="-122"/>
              </a:rPr>
              <a:t>RNN</a:t>
            </a:r>
            <a:r>
              <a:rPr lang="zh-CN" altLang="en-US" dirty="0">
                <a:solidFill>
                  <a:srgbClr val="111111"/>
                </a:solidFill>
                <a:latin typeface="宋体" panose="02010600030101010101" pitchFamily="2" charset="-122"/>
                <a:ea typeface="宋体" panose="02010600030101010101" pitchFamily="2" charset="-122"/>
              </a:rPr>
              <a:t>（</a:t>
            </a:r>
            <a:r>
              <a:rPr lang="en-US" altLang="zh-CN" dirty="0">
                <a:solidFill>
                  <a:srgbClr val="111111"/>
                </a:solidFill>
                <a:latin typeface="宋体" panose="02010600030101010101" pitchFamily="2" charset="-122"/>
                <a:ea typeface="宋体" panose="02010600030101010101" pitchFamily="2" charset="-122"/>
              </a:rPr>
              <a:t>BLSTM</a:t>
            </a:r>
            <a:r>
              <a:rPr lang="zh-CN" altLang="en-US" dirty="0">
                <a:solidFill>
                  <a:srgbClr val="111111"/>
                </a:solidFill>
                <a:latin typeface="宋体" panose="02010600030101010101" pitchFamily="2" charset="-122"/>
                <a:ea typeface="宋体" panose="02010600030101010101" pitchFamily="2" charset="-122"/>
              </a:rPr>
              <a:t>）对特征序列进行预测，对序列中的每个特征向量进行学习，并输出预测标签（真实值）分布</a:t>
            </a:r>
            <a:endParaRPr lang="zh-CN" altLang="en-US" dirty="0">
              <a:solidFill>
                <a:srgbClr val="111111"/>
              </a:solidFill>
              <a:latin typeface="宋体" panose="02010600030101010101" pitchFamily="2" charset="-122"/>
              <a:ea typeface="宋体" panose="02010600030101010101" pitchFamily="2" charset="-122"/>
            </a:endParaRPr>
          </a:p>
        </p:txBody>
      </p:sp>
      <p:sp>
        <p:nvSpPr>
          <p:cNvPr id="22" name="文本框 21"/>
          <p:cNvSpPr txBox="1"/>
          <p:nvPr/>
        </p:nvSpPr>
        <p:spPr>
          <a:xfrm>
            <a:off x="2976325" y="5106253"/>
            <a:ext cx="7675483" cy="368935"/>
          </a:xfrm>
          <a:prstGeom prst="rect">
            <a:avLst/>
          </a:prstGeom>
          <a:noFill/>
        </p:spPr>
        <p:txBody>
          <a:bodyPr wrap="square" rtlCol="0">
            <a:spAutoFit/>
          </a:bodyPr>
          <a:lstStyle/>
          <a:p>
            <a:r>
              <a:rPr lang="zh-CN" altLang="en-US" dirty="0">
                <a:solidFill>
                  <a:srgbClr val="111111"/>
                </a:solidFill>
                <a:latin typeface="宋体" panose="02010600030101010101" pitchFamily="2" charset="-122"/>
                <a:ea typeface="宋体" panose="02010600030101010101" pitchFamily="2" charset="-122"/>
              </a:rPr>
              <a:t>使用</a:t>
            </a:r>
            <a:r>
              <a:rPr lang="en-US" altLang="zh-CN" dirty="0">
                <a:solidFill>
                  <a:srgbClr val="111111"/>
                </a:solidFill>
                <a:latin typeface="宋体" panose="02010600030101010101" pitchFamily="2" charset="-122"/>
                <a:ea typeface="宋体" panose="02010600030101010101" pitchFamily="2" charset="-122"/>
              </a:rPr>
              <a:t>CTC</a:t>
            </a:r>
            <a:r>
              <a:rPr lang="zh-CN" altLang="en-US" dirty="0">
                <a:solidFill>
                  <a:srgbClr val="111111"/>
                </a:solidFill>
                <a:latin typeface="宋体" panose="02010600030101010101" pitchFamily="2" charset="-122"/>
                <a:ea typeface="宋体" panose="02010600030101010101" pitchFamily="2" charset="-122"/>
              </a:rPr>
              <a:t>损失，把从循环层获取的一系列标签分布转换成最终的标签序列</a:t>
            </a:r>
            <a:endParaRPr lang="zh-CN" altLang="en-US" dirty="0">
              <a:solidFill>
                <a:srgbClr val="111111"/>
              </a:solidFill>
              <a:latin typeface="宋体" panose="02010600030101010101" pitchFamily="2" charset="-122"/>
              <a:ea typeface="宋体" panose="02010600030101010101" pitchFamily="2" charset="-122"/>
            </a:endParaRPr>
          </a:p>
        </p:txBody>
      </p:sp>
      <p:sp>
        <p:nvSpPr>
          <p:cNvPr id="36" name="平行四边形 35"/>
          <p:cNvSpPr/>
          <p:nvPr/>
        </p:nvSpPr>
        <p:spPr>
          <a:xfrm flipH="1">
            <a:off x="1219134" y="3418688"/>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RNN</a:t>
            </a:r>
            <a:endParaRPr lang="zh-CN" altLang="en-US" dirty="0"/>
          </a:p>
        </p:txBody>
      </p:sp>
      <p:sp>
        <p:nvSpPr>
          <p:cNvPr id="37" name="平行四边形 36"/>
          <p:cNvSpPr/>
          <p:nvPr/>
        </p:nvSpPr>
        <p:spPr>
          <a:xfrm flipH="1">
            <a:off x="1219134" y="1899271"/>
            <a:ext cx="1647062" cy="707887"/>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CNN</a:t>
            </a:r>
            <a:endParaRPr lang="zh-CN" altLang="en-US" dirty="0"/>
          </a:p>
        </p:txBody>
      </p:sp>
      <p:grpSp>
        <p:nvGrpSpPr>
          <p:cNvPr id="49" name="组合 48"/>
          <p:cNvGrpSpPr/>
          <p:nvPr/>
        </p:nvGrpSpPr>
        <p:grpSpPr>
          <a:xfrm>
            <a:off x="1052187" y="711189"/>
            <a:ext cx="213360" cy="211962"/>
            <a:chOff x="1207666" y="863589"/>
            <a:chExt cx="213360" cy="211962"/>
          </a:xfrm>
        </p:grpSpPr>
        <p:sp>
          <p:nvSpPr>
            <p:cNvPr id="50" name="矩形: 圆角 49"/>
            <p:cNvSpPr/>
            <p:nvPr>
              <p:custDataLst>
                <p:tags r:id="rId8"/>
              </p:custDataLst>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custDataLst>
                <p:tags r:id="rId9"/>
              </p:custDataLst>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10"/>
            </p:custDataLst>
          </p:nvPr>
        </p:nvGrpSpPr>
        <p:grpSpPr>
          <a:xfrm>
            <a:off x="1055266" y="634888"/>
            <a:ext cx="4412615" cy="460375"/>
            <a:chOff x="1148080" y="833460"/>
            <a:chExt cx="4412615"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11"/>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12"/>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13"/>
              </p:custDataLst>
            </p:nvPr>
          </p:nvSpPr>
          <p:spPr>
            <a:xfrm>
              <a:off x="1397000" y="833460"/>
              <a:ext cx="4163695"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车牌识别</a:t>
              </a:r>
              <a:r>
                <a:rPr lang="en-US" altLang="zh-CN" sz="2400" b="1" spc="300" dirty="0">
                  <a:latin typeface="宋体" panose="02010600030101010101" pitchFamily="2" charset="-122"/>
                  <a:ea typeface="宋体" panose="02010600030101010101" pitchFamily="2" charset="-122"/>
                  <a:sym typeface="+mn-ea"/>
                </a:rPr>
                <a:t>--</a:t>
              </a:r>
              <a:r>
                <a:rPr lang="zh-CN" altLang="en-US" sz="2400" b="1" spc="300" dirty="0">
                  <a:latin typeface="宋体" panose="02010600030101010101" pitchFamily="2" charset="-122"/>
                  <a:ea typeface="宋体" panose="02010600030101010101" pitchFamily="2" charset="-122"/>
                </a:rPr>
                <a:t>CRNN</a:t>
              </a:r>
              <a:endParaRPr lang="zh-CN" altLang="en-US" sz="2400" b="1" spc="300" dirty="0">
                <a:latin typeface="宋体" panose="02010600030101010101" pitchFamily="2" charset="-122"/>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4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4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14:presetBounceEnd="28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28000">
                                          <p:cBhvr additive="base">
                                            <p:cTn id="11"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12" dur="500" fill="hold"/>
                                            <p:tgtEl>
                                              <p:spTgt spid="28"/>
                                            </p:tgtEl>
                                            <p:attrNameLst>
                                              <p:attrName>ppt_y</p:attrName>
                                            </p:attrNameLst>
                                          </p:cBhvr>
                                          <p:tavLst>
                                            <p:tav tm="0">
                                              <p:val>
                                                <p:strVal val="1+#ppt_h/2"/>
                                              </p:val>
                                            </p:tav>
                                            <p:tav tm="100000">
                                              <p:val>
                                                <p:strVal val="#ppt_y"/>
                                              </p:val>
                                            </p:tav>
                                          </p:tavLst>
                                        </p:anim>
                                        <p:animScale p14:bounceEnd="28000">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animScale>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2"/>
            </p:custDataLst>
          </p:nvPr>
        </p:nvGrpSpPr>
        <p:grpSpPr>
          <a:xfrm>
            <a:off x="1055266" y="634888"/>
            <a:ext cx="3681730" cy="460375"/>
            <a:chOff x="1148080" y="833460"/>
            <a:chExt cx="368173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3"/>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4"/>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5"/>
              </p:custDataLst>
            </p:nvPr>
          </p:nvSpPr>
          <p:spPr>
            <a:xfrm>
              <a:off x="1397000" y="833460"/>
              <a:ext cx="3432810" cy="460375"/>
            </a:xfrm>
            <a:prstGeom prst="rect">
              <a:avLst/>
            </a:prstGeom>
            <a:noFill/>
          </p:spPr>
          <p:txBody>
            <a:bodyPr wrap="square" rtlCol="0">
              <a:spAutoFit/>
            </a:bodyPr>
            <a:lstStyle/>
            <a:p>
              <a:r>
                <a:rPr sz="2400" b="1" spc="300" dirty="0">
                  <a:latin typeface="宋体" panose="02010600030101010101" pitchFamily="2" charset="-122"/>
                  <a:ea typeface="宋体" panose="02010600030101010101" pitchFamily="2" charset="-122"/>
                </a:rPr>
                <a:t>模型训练结果</a:t>
              </a:r>
              <a:endParaRPr sz="2400" b="1" spc="300" dirty="0">
                <a:latin typeface="宋体" panose="02010600030101010101" pitchFamily="2" charset="-122"/>
                <a:ea typeface="宋体" panose="02010600030101010101" pitchFamily="2" charset="-122"/>
              </a:endParaRPr>
            </a:p>
          </p:txBody>
        </p:sp>
      </p:grpSp>
      <p:pic>
        <p:nvPicPr>
          <p:cNvPr id="3" name="图片 2"/>
          <p:cNvPicPr>
            <a:picLocks noChangeAspect="1"/>
          </p:cNvPicPr>
          <p:nvPr/>
        </p:nvPicPr>
        <p:blipFill>
          <a:blip r:embed="rId6"/>
          <a:stretch>
            <a:fillRect/>
          </a:stretch>
        </p:blipFill>
        <p:spPr>
          <a:xfrm>
            <a:off x="1264285" y="2114550"/>
            <a:ext cx="9923145" cy="331724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8" name="PA-组合 2"/>
          <p:cNvGrpSpPr/>
          <p:nvPr>
            <p:custDataLst>
              <p:tags r:id="rId2"/>
            </p:custDataLst>
          </p:nvPr>
        </p:nvGrpSpPr>
        <p:grpSpPr>
          <a:xfrm>
            <a:off x="10808283" y="5519196"/>
            <a:ext cx="728414" cy="994593"/>
            <a:chOff x="11061001" y="5636871"/>
            <a:chExt cx="728414" cy="994593"/>
          </a:xfrm>
        </p:grpSpPr>
        <p:sp>
          <p:nvSpPr>
            <p:cNvPr id="29" name="PA-圆角矩形 20"/>
            <p:cNvSpPr/>
            <p:nvPr>
              <p:custDataLst>
                <p:tags r:id="rId3"/>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4"/>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5"/>
            </p:custDataLst>
          </p:nvPr>
        </p:nvGrpSpPr>
        <p:grpSpPr>
          <a:xfrm>
            <a:off x="10808283" y="5519196"/>
            <a:ext cx="728414" cy="994593"/>
            <a:chOff x="11061001" y="5636871"/>
            <a:chExt cx="728414" cy="994593"/>
          </a:xfrm>
        </p:grpSpPr>
        <p:sp>
          <p:nvSpPr>
            <p:cNvPr id="32" name="PA-圆角矩形 20"/>
            <p:cNvSpPr/>
            <p:nvPr>
              <p:custDataLst>
                <p:tags r:id="rId6"/>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7"/>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173561" y="1359375"/>
            <a:ext cx="9060873" cy="861774"/>
          </a:xfrm>
          <a:prstGeom prst="rect">
            <a:avLst/>
          </a:prstGeom>
          <a:noFill/>
        </p:spPr>
        <p:txBody>
          <a:bodyPr wrap="square" rtlCol="0">
            <a:spAutoFit/>
          </a:bodyPr>
          <a:lstStyle/>
          <a:p>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ONNX Runtime 是将 ONNX 模型部署到生产环境的跨平台高性能运行引擎，主要对模型图应用了大量的图优化，然后基于可用的特定于硬件的加速器将其划分为子图（并行处理） </a:t>
            </a:r>
            <a:endParaRPr kumimoji="0" lang="zh-CN" altLang="zh-CN" sz="1600" b="0" i="0" u="none" strike="noStrike" cap="none" normalizeH="0" baseline="0" dirty="0">
              <a:ln>
                <a:noFill/>
              </a:ln>
              <a:effectLst/>
              <a:latin typeface="宋体" panose="02010600030101010101" pitchFamily="2" charset="-122"/>
              <a:ea typeface="宋体" panose="02010600030101010101" pitchFamily="2" charset="-122"/>
            </a:endParaRPr>
          </a:p>
          <a:p>
            <a:endParaRPr lang="zh-CN" altLang="en-US" dirty="0"/>
          </a:p>
        </p:txBody>
      </p:sp>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9499" y="1963266"/>
            <a:ext cx="6383576" cy="3912514"/>
          </a:xfrm>
          <a:prstGeom prst="rect">
            <a:avLst/>
          </a:prstGeom>
        </p:spPr>
      </p:pic>
      <p:grpSp>
        <p:nvGrpSpPr>
          <p:cNvPr id="82" name="PA-组合 81"/>
          <p:cNvGrpSpPr/>
          <p:nvPr>
            <p:custDataLst>
              <p:tags r:id="rId9"/>
            </p:custDataLst>
          </p:nvPr>
        </p:nvGrpSpPr>
        <p:grpSpPr>
          <a:xfrm>
            <a:off x="1055266" y="634888"/>
            <a:ext cx="5908040" cy="460375"/>
            <a:chOff x="1148080" y="833460"/>
            <a:chExt cx="590804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10"/>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PA-圆角矩形 85"/>
              <p:cNvSpPr/>
              <p:nvPr>
                <p:custDataLst>
                  <p:tags r:id="rId11"/>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p>
            </p:txBody>
          </p:sp>
        </p:grpSp>
        <p:sp>
          <p:nvSpPr>
            <p:cNvPr id="84" name="PA-文本框 83"/>
            <p:cNvSpPr txBox="1"/>
            <p:nvPr>
              <p:custDataLst>
                <p:tags r:id="rId12"/>
              </p:custDataLst>
            </p:nvPr>
          </p:nvSpPr>
          <p:spPr>
            <a:xfrm>
              <a:off x="1397000" y="833460"/>
              <a:ext cx="5659120" cy="460375"/>
            </a:xfrm>
            <a:prstGeom prst="rect">
              <a:avLst/>
            </a:prstGeom>
            <a:noFill/>
          </p:spPr>
          <p:txBody>
            <a:bodyPr wrap="square" rtlCol="0">
              <a:spAutoFit/>
            </a:bodyPr>
            <a:p>
              <a:r>
                <a:rPr lang="zh-CN" altLang="en-US" sz="2400" b="1" spc="300" dirty="0">
                  <a:latin typeface="宋体" panose="02010600030101010101" pitchFamily="2" charset="-122"/>
                  <a:ea typeface="宋体" panose="02010600030101010101" pitchFamily="2" charset="-122"/>
                </a:rPr>
                <a:t>模型加速</a:t>
              </a:r>
              <a:r>
                <a:rPr lang="en-US" altLang="zh-CN" sz="2400" b="1" spc="300" dirty="0">
                  <a:latin typeface="宋体" panose="02010600030101010101" pitchFamily="2" charset="-122"/>
                  <a:ea typeface="宋体" panose="02010600030101010101" pitchFamily="2" charset="-122"/>
                  <a:sym typeface="+mn-ea"/>
                </a:rPr>
                <a:t>--</a:t>
              </a:r>
              <a:r>
                <a:rPr lang="zh-CN" altLang="en-US" sz="2400" b="1" spc="300" dirty="0">
                  <a:latin typeface="宋体" panose="02010600030101010101" pitchFamily="2" charset="-122"/>
                  <a:ea typeface="宋体" panose="02010600030101010101" pitchFamily="2" charset="-122"/>
                </a:rPr>
                <a:t>ONNX Runtime</a:t>
              </a:r>
              <a:endParaRPr lang="zh-CN" altLang="en-US" sz="2400" b="1" spc="300" dirty="0">
                <a:latin typeface="宋体" panose="02010600030101010101" pitchFamily="2" charset="-122"/>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4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4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14:presetBounceEnd="28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28000">
                                          <p:cBhvr additive="base">
                                            <p:cTn id="11"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12" dur="500" fill="hold"/>
                                            <p:tgtEl>
                                              <p:spTgt spid="28"/>
                                            </p:tgtEl>
                                            <p:attrNameLst>
                                              <p:attrName>ppt_y</p:attrName>
                                            </p:attrNameLst>
                                          </p:cBhvr>
                                          <p:tavLst>
                                            <p:tav tm="0">
                                              <p:val>
                                                <p:strVal val="1+#ppt_h/2"/>
                                              </p:val>
                                            </p:tav>
                                            <p:tav tm="100000">
                                              <p:val>
                                                <p:strVal val="#ppt_y"/>
                                              </p:val>
                                            </p:tav>
                                          </p:tavLst>
                                        </p:anim>
                                        <p:animScale p14:bounceEnd="28000">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animScale>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2" name="表格 4"/>
          <p:cNvGraphicFramePr>
            <a:graphicFrameLocks noGrp="1"/>
          </p:cNvGraphicFramePr>
          <p:nvPr>
            <p:custDataLst>
              <p:tags r:id="rId2"/>
            </p:custDataLst>
          </p:nvPr>
        </p:nvGraphicFramePr>
        <p:xfrm>
          <a:off x="2743200" y="1798955"/>
          <a:ext cx="6736080" cy="1752600"/>
        </p:xfrm>
        <a:graphic>
          <a:graphicData uri="http://schemas.openxmlformats.org/drawingml/2006/table">
            <a:tbl>
              <a:tblPr firstRow="1" bandRow="1">
                <a:tableStyleId>{5C22544A-7EE6-4342-B048-85BDC9FD1C3A}</a:tableStyleId>
              </a:tblPr>
              <a:tblGrid>
                <a:gridCol w="2245360"/>
                <a:gridCol w="2245360"/>
                <a:gridCol w="2245360"/>
              </a:tblGrid>
              <a:tr h="584200">
                <a:tc>
                  <a:txBody>
                    <a:bodyPr/>
                    <a:p>
                      <a:pPr algn="ctr"/>
                      <a:r>
                        <a:rPr lang="zh-CN" altLang="en-US" dirty="0"/>
                        <a:t>使用</a:t>
                      </a:r>
                      <a:r>
                        <a:rPr lang="en-US" altLang="zh-CN" dirty="0"/>
                        <a:t>GPU</a:t>
                      </a:r>
                      <a:endParaRPr lang="zh-CN" altLang="en-US" dirty="0"/>
                    </a:p>
                  </a:txBody>
                  <a:tcPr/>
                </a:tc>
                <a:tc>
                  <a:txBody>
                    <a:bodyPr/>
                    <a:p>
                      <a:pPr algn="ctr"/>
                      <a:r>
                        <a:rPr lang="zh-CN" altLang="en-US" dirty="0"/>
                        <a:t>推理时间</a:t>
                      </a:r>
                      <a:r>
                        <a:rPr lang="en-US" altLang="zh-CN" dirty="0"/>
                        <a:t>/</a:t>
                      </a:r>
                      <a:r>
                        <a:rPr lang="en-US" altLang="zh-CN" dirty="0" err="1"/>
                        <a:t>ms</a:t>
                      </a:r>
                      <a:endParaRPr lang="zh-CN" altLang="en-US" dirty="0"/>
                    </a:p>
                  </a:txBody>
                  <a:tcPr/>
                </a:tc>
                <a:tc>
                  <a:txBody>
                    <a:bodyPr/>
                    <a:p>
                      <a:pPr algn="ctr"/>
                      <a:r>
                        <a:rPr lang="zh-CN" altLang="en-US" dirty="0"/>
                        <a:t>加速比</a:t>
                      </a:r>
                      <a:endParaRPr lang="zh-CN" altLang="en-US" dirty="0"/>
                    </a:p>
                  </a:txBody>
                  <a:tcPr/>
                </a:tc>
              </a:tr>
              <a:tr h="5842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err="1"/>
                        <a:t>Pytorch</a:t>
                      </a:r>
                      <a:endParaRPr lang="zh-CN" altLang="en-US" dirty="0"/>
                    </a:p>
                  </a:txBody>
                  <a:tcPr/>
                </a:tc>
                <a:tc>
                  <a:txBody>
                    <a:bodyPr/>
                    <a:p>
                      <a:pPr algn="ctr"/>
                      <a:r>
                        <a:rPr lang="en-US" altLang="zh-CN" dirty="0"/>
                        <a:t>224</a:t>
                      </a:r>
                      <a:endParaRPr lang="zh-CN" altLang="en-US" dirty="0"/>
                    </a:p>
                  </a:txBody>
                  <a:tcPr/>
                </a:tc>
                <a:tc>
                  <a:txBody>
                    <a:bodyPr/>
                    <a:p>
                      <a:pPr algn="ctr"/>
                      <a:r>
                        <a:rPr lang="en-US" altLang="zh-CN" dirty="0"/>
                        <a:t>1</a:t>
                      </a:r>
                      <a:endParaRPr lang="zh-CN" altLang="en-US" dirty="0"/>
                    </a:p>
                  </a:txBody>
                  <a:tcPr/>
                </a:tc>
              </a:tr>
              <a:tr h="584200">
                <a:tc>
                  <a:txBody>
                    <a:bodyPr/>
                    <a:p>
                      <a:pPr algn="ctr"/>
                      <a:r>
                        <a:rPr lang="en-US" altLang="zh-CN" dirty="0" err="1"/>
                        <a:t>Onnxruntime</a:t>
                      </a:r>
                      <a:endParaRPr lang="zh-CN" altLang="en-US" dirty="0"/>
                    </a:p>
                  </a:txBody>
                  <a:tcPr/>
                </a:tc>
                <a:tc>
                  <a:txBody>
                    <a:bodyPr/>
                    <a:p>
                      <a:pPr algn="ctr"/>
                      <a:r>
                        <a:rPr lang="en-US" altLang="zh-CN" dirty="0"/>
                        <a:t>33</a:t>
                      </a:r>
                      <a:endParaRPr lang="zh-CN" altLang="en-US" dirty="0"/>
                    </a:p>
                  </a:txBody>
                  <a:tcPr/>
                </a:tc>
                <a:tc>
                  <a:txBody>
                    <a:bodyPr/>
                    <a:p>
                      <a:pPr algn="ctr"/>
                      <a:r>
                        <a:rPr lang="en-US" altLang="zh-CN" dirty="0"/>
                        <a:t>6.78</a:t>
                      </a:r>
                      <a:endParaRPr lang="zh-CN" altLang="en-US" dirty="0"/>
                    </a:p>
                  </a:txBody>
                  <a:tcPr/>
                </a:tc>
              </a:tr>
            </a:tbl>
          </a:graphicData>
        </a:graphic>
      </p:graphicFrame>
      <p:graphicFrame>
        <p:nvGraphicFramePr>
          <p:cNvPr id="5" name="表格 4"/>
          <p:cNvGraphicFramePr>
            <a:graphicFrameLocks noGrp="1"/>
          </p:cNvGraphicFramePr>
          <p:nvPr>
            <p:custDataLst>
              <p:tags r:id="rId3"/>
            </p:custDataLst>
          </p:nvPr>
        </p:nvGraphicFramePr>
        <p:xfrm>
          <a:off x="2743200" y="3862705"/>
          <a:ext cx="6736080" cy="1752600"/>
        </p:xfrm>
        <a:graphic>
          <a:graphicData uri="http://schemas.openxmlformats.org/drawingml/2006/table">
            <a:tbl>
              <a:tblPr firstRow="1" bandRow="1">
                <a:tableStyleId>{5C22544A-7EE6-4342-B048-85BDC9FD1C3A}</a:tableStyleId>
              </a:tblPr>
              <a:tblGrid>
                <a:gridCol w="2245360"/>
                <a:gridCol w="2245360"/>
                <a:gridCol w="2245360"/>
              </a:tblGrid>
              <a:tr h="584200">
                <a:tc>
                  <a:txBody>
                    <a:bodyPr/>
                    <a:p>
                      <a:pPr algn="ctr"/>
                      <a:r>
                        <a:rPr lang="zh-CN" altLang="en-US" dirty="0"/>
                        <a:t>使用</a:t>
                      </a:r>
                      <a:r>
                        <a:rPr lang="en-US" altLang="zh-CN" dirty="0"/>
                        <a:t>CPU</a:t>
                      </a:r>
                      <a:endParaRPr lang="zh-CN" altLang="en-US" dirty="0"/>
                    </a:p>
                  </a:txBody>
                  <a:tcPr/>
                </a:tc>
                <a:tc>
                  <a:txBody>
                    <a:bodyPr/>
                    <a:p>
                      <a:pPr algn="ctr"/>
                      <a:r>
                        <a:rPr lang="zh-CN" altLang="en-US" dirty="0"/>
                        <a:t>推理时间</a:t>
                      </a:r>
                      <a:r>
                        <a:rPr lang="en-US" altLang="zh-CN" dirty="0"/>
                        <a:t>/</a:t>
                      </a:r>
                      <a:r>
                        <a:rPr lang="en-US" altLang="zh-CN" dirty="0" err="1"/>
                        <a:t>ms</a:t>
                      </a:r>
                      <a:endParaRPr lang="zh-CN" altLang="en-US" dirty="0"/>
                    </a:p>
                  </a:txBody>
                  <a:tcPr/>
                </a:tc>
                <a:tc>
                  <a:txBody>
                    <a:bodyPr/>
                    <a:p>
                      <a:pPr algn="ctr"/>
                      <a:r>
                        <a:rPr lang="zh-CN" altLang="en-US" dirty="0"/>
                        <a:t>加速比</a:t>
                      </a:r>
                      <a:endParaRPr lang="zh-CN" altLang="en-US" dirty="0"/>
                    </a:p>
                  </a:txBody>
                  <a:tcPr/>
                </a:tc>
              </a:tr>
              <a:tr h="5842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err="1"/>
                        <a:t>Pytorch</a:t>
                      </a:r>
                      <a:endParaRPr lang="zh-CN" altLang="en-US" dirty="0"/>
                    </a:p>
                  </a:txBody>
                  <a:tcPr/>
                </a:tc>
                <a:tc>
                  <a:txBody>
                    <a:bodyPr/>
                    <a:p>
                      <a:pPr algn="ctr"/>
                      <a:r>
                        <a:rPr lang="en-US" altLang="zh-CN" dirty="0"/>
                        <a:t>278</a:t>
                      </a:r>
                      <a:endParaRPr lang="zh-CN" altLang="en-US" dirty="0"/>
                    </a:p>
                  </a:txBody>
                  <a:tcPr/>
                </a:tc>
                <a:tc>
                  <a:txBody>
                    <a:bodyPr/>
                    <a:p>
                      <a:pPr algn="ctr"/>
                      <a:r>
                        <a:rPr lang="en-US" altLang="zh-CN" dirty="0"/>
                        <a:t>1</a:t>
                      </a:r>
                      <a:endParaRPr lang="zh-CN" altLang="en-US" dirty="0"/>
                    </a:p>
                  </a:txBody>
                  <a:tcPr/>
                </a:tc>
              </a:tr>
              <a:tr h="584200">
                <a:tc>
                  <a:txBody>
                    <a:bodyPr/>
                    <a:p>
                      <a:pPr algn="ctr"/>
                      <a:r>
                        <a:rPr lang="en-US" altLang="zh-CN" dirty="0" err="1"/>
                        <a:t>Onnxruntime</a:t>
                      </a:r>
                      <a:endParaRPr lang="zh-CN" altLang="en-US" dirty="0"/>
                    </a:p>
                  </a:txBody>
                  <a:tcPr/>
                </a:tc>
                <a:tc>
                  <a:txBody>
                    <a:bodyPr/>
                    <a:p>
                      <a:pPr algn="ctr"/>
                      <a:r>
                        <a:rPr lang="en-US" altLang="zh-CN" dirty="0"/>
                        <a:t>98</a:t>
                      </a:r>
                      <a:endParaRPr lang="zh-CN" altLang="en-US" dirty="0"/>
                    </a:p>
                  </a:txBody>
                  <a:tcPr/>
                </a:tc>
                <a:tc>
                  <a:txBody>
                    <a:bodyPr/>
                    <a:p>
                      <a:pPr algn="ctr"/>
                      <a:r>
                        <a:rPr lang="en-US" altLang="zh-CN" dirty="0"/>
                        <a:t>2.83</a:t>
                      </a:r>
                      <a:endParaRPr lang="zh-CN" altLang="en-US" dirty="0"/>
                    </a:p>
                  </a:txBody>
                  <a:tcPr/>
                </a:tc>
              </a:tr>
            </a:tbl>
          </a:graphicData>
        </a:graphic>
      </p:graphicFrame>
      <p:grpSp>
        <p:nvGrpSpPr>
          <p:cNvPr id="13" name="PA-组合 81"/>
          <p:cNvGrpSpPr/>
          <p:nvPr>
            <p:custDataLst>
              <p:tags r:id="rId4"/>
            </p:custDataLst>
          </p:nvPr>
        </p:nvGrpSpPr>
        <p:grpSpPr>
          <a:xfrm>
            <a:off x="1055266" y="634888"/>
            <a:ext cx="3681730" cy="460375"/>
            <a:chOff x="1148080" y="833460"/>
            <a:chExt cx="3681730" cy="460375"/>
          </a:xfrm>
        </p:grpSpPr>
        <p:grpSp>
          <p:nvGrpSpPr>
            <p:cNvPr id="14" name="组合 13"/>
            <p:cNvGrpSpPr/>
            <p:nvPr/>
          </p:nvGrpSpPr>
          <p:grpSpPr>
            <a:xfrm>
              <a:off x="1148080" y="909761"/>
              <a:ext cx="213360" cy="211962"/>
              <a:chOff x="1890216" y="1981983"/>
              <a:chExt cx="2664431" cy="2646982"/>
            </a:xfrm>
          </p:grpSpPr>
          <p:sp>
            <p:nvSpPr>
              <p:cNvPr id="15" name="PA-圆角矩形 84"/>
              <p:cNvSpPr/>
              <p:nvPr>
                <p:custDataLst>
                  <p:tags r:id="rId5"/>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PA-圆角矩形 85"/>
              <p:cNvSpPr/>
              <p:nvPr>
                <p:custDataLst>
                  <p:tags r:id="rId6"/>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p>
            </p:txBody>
          </p:sp>
        </p:grpSp>
        <p:sp>
          <p:nvSpPr>
            <p:cNvPr id="17" name="PA-文本框 83"/>
            <p:cNvSpPr txBox="1"/>
            <p:nvPr>
              <p:custDataLst>
                <p:tags r:id="rId7"/>
              </p:custDataLst>
            </p:nvPr>
          </p:nvSpPr>
          <p:spPr>
            <a:xfrm>
              <a:off x="1397000" y="833460"/>
              <a:ext cx="3432810" cy="460375"/>
            </a:xfrm>
            <a:prstGeom prst="rect">
              <a:avLst/>
            </a:prstGeom>
            <a:noFill/>
          </p:spPr>
          <p:txBody>
            <a:bodyPr wrap="square" rtlCol="0">
              <a:spAutoFit/>
            </a:bodyPr>
            <a:p>
              <a:r>
                <a:rPr sz="2400" b="1" spc="300" dirty="0">
                  <a:latin typeface="宋体" panose="02010600030101010101" pitchFamily="2" charset="-122"/>
                  <a:ea typeface="宋体" panose="02010600030101010101" pitchFamily="2" charset="-122"/>
                </a:rPr>
                <a:t>模型加速-速度对比</a:t>
              </a:r>
              <a:endParaRPr sz="2400" b="1" spc="300" dirty="0">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PA-圆角矩形 6"/>
          <p:cNvSpPr/>
          <p:nvPr>
            <p:custDataLst>
              <p:tags r:id="rId2"/>
            </p:custDataLst>
          </p:nvPr>
        </p:nvSpPr>
        <p:spPr>
          <a:xfrm>
            <a:off x="1890216" y="1750488"/>
            <a:ext cx="2646983" cy="264698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AutoShape 2"/>
          <p:cNvSpPr>
            <a:spLocks noChangeAspect="1" noChangeArrowheads="1"/>
          </p:cNvSpPr>
          <p:nvPr>
            <p:custDataLst>
              <p:tags r:id="rId3"/>
            </p:custDataLst>
          </p:nvPr>
        </p:nvSpPr>
        <p:spPr bwMode="auto">
          <a:xfrm>
            <a:off x="837235" y="2786976"/>
            <a:ext cx="191688" cy="1916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PA-圆角矩形 3"/>
          <p:cNvSpPr/>
          <p:nvPr>
            <p:custDataLst>
              <p:tags r:id="rId4"/>
            </p:custDataLst>
          </p:nvPr>
        </p:nvSpPr>
        <p:spPr>
          <a:xfrm>
            <a:off x="2384541" y="1036899"/>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圆角矩形 5"/>
          <p:cNvSpPr/>
          <p:nvPr>
            <p:custDataLst>
              <p:tags r:id="rId5"/>
            </p:custDataLst>
          </p:nvPr>
        </p:nvSpPr>
        <p:spPr>
          <a:xfrm>
            <a:off x="1174801" y="5311792"/>
            <a:ext cx="715415" cy="715415"/>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圆角矩形 7"/>
          <p:cNvSpPr/>
          <p:nvPr>
            <p:custDataLst>
              <p:tags r:id="rId6"/>
            </p:custDataLst>
          </p:nvPr>
        </p:nvSpPr>
        <p:spPr>
          <a:xfrm>
            <a:off x="3453107" y="836166"/>
            <a:ext cx="715415" cy="71541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圆角矩形 14"/>
          <p:cNvSpPr/>
          <p:nvPr>
            <p:custDataLst>
              <p:tags r:id="rId7"/>
            </p:custDataLst>
          </p:nvPr>
        </p:nvSpPr>
        <p:spPr>
          <a:xfrm>
            <a:off x="2351568" y="2194391"/>
            <a:ext cx="2203079" cy="220307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PA-圆角矩形 17"/>
          <p:cNvSpPr/>
          <p:nvPr>
            <p:custDataLst>
              <p:tags r:id="rId8"/>
            </p:custDataLst>
          </p:nvPr>
        </p:nvSpPr>
        <p:spPr>
          <a:xfrm>
            <a:off x="4554855" y="2329815"/>
            <a:ext cx="5221605" cy="17754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4" name="PA-文本框 13"/>
          <p:cNvSpPr txBox="1"/>
          <p:nvPr>
            <p:custDataLst>
              <p:tags r:id="rId9"/>
            </p:custDataLst>
          </p:nvPr>
        </p:nvSpPr>
        <p:spPr>
          <a:xfrm>
            <a:off x="3487420" y="2668270"/>
            <a:ext cx="8071485" cy="1014730"/>
          </a:xfrm>
          <a:prstGeom prst="rect">
            <a:avLst/>
          </a:prstGeom>
          <a:noFill/>
        </p:spPr>
        <p:txBody>
          <a:bodyPr wrap="square" rtlCol="0">
            <a:spAutoFit/>
          </a:bodyPr>
          <a:lstStyle/>
          <a:p>
            <a:r>
              <a:rPr lang="zh-CN" altLang="en-US" sz="6000" dirty="0">
                <a:solidFill>
                  <a:schemeClr val="bg1"/>
                </a:solidFill>
                <a:latin typeface="思源黑体 CN Bold" panose="020B0800000000000000" pitchFamily="34" charset="-122"/>
                <a:ea typeface="思源黑体 CN Bold" panose="020B0800000000000000" pitchFamily="34" charset="-122"/>
              </a:rPr>
              <a:t>   </a:t>
            </a:r>
            <a:r>
              <a:rPr sz="5400" dirty="0">
                <a:latin typeface="宋体" panose="02010600030101010101" pitchFamily="2" charset="-122"/>
                <a:ea typeface="宋体" panose="02010600030101010101" pitchFamily="2" charset="-122"/>
              </a:rPr>
              <a:t>停车场导航系统</a:t>
            </a:r>
            <a:endParaRPr sz="5400" dirty="0">
              <a:latin typeface="宋体" panose="02010600030101010101" pitchFamily="2" charset="-122"/>
              <a:ea typeface="宋体" panose="02010600030101010101" pitchFamily="2" charset="-122"/>
            </a:endParaRPr>
          </a:p>
        </p:txBody>
      </p:sp>
      <p:sp>
        <p:nvSpPr>
          <p:cNvPr id="9" name="PA-圆角矩形 8"/>
          <p:cNvSpPr/>
          <p:nvPr>
            <p:custDataLst>
              <p:tags r:id="rId10"/>
            </p:custDataLst>
          </p:nvPr>
        </p:nvSpPr>
        <p:spPr>
          <a:xfrm>
            <a:off x="6690166" y="4270737"/>
            <a:ext cx="2407535" cy="52973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1"/>
            </p:custDataLst>
          </p:nvPr>
        </p:nvSpPr>
        <p:spPr>
          <a:xfrm>
            <a:off x="8381243" y="3691758"/>
            <a:ext cx="2918378" cy="2109744"/>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文本框 13"/>
          <p:cNvSpPr txBox="1"/>
          <p:nvPr>
            <p:custDataLst>
              <p:tags r:id="rId12"/>
            </p:custDataLst>
          </p:nvPr>
        </p:nvSpPr>
        <p:spPr>
          <a:xfrm>
            <a:off x="2627345" y="2713724"/>
            <a:ext cx="1771628" cy="1014730"/>
          </a:xfrm>
          <a:prstGeom prst="rect">
            <a:avLst/>
          </a:prstGeom>
          <a:noFill/>
        </p:spPr>
        <p:txBody>
          <a:bodyPr wrap="square" rtlCol="0">
            <a:spAutoFit/>
          </a:bodyPr>
          <a:lstStyle/>
          <a:p>
            <a:r>
              <a:rPr lang="zh-CN" altLang="en-US" sz="6000" dirty="0">
                <a:solidFill>
                  <a:schemeClr val="bg1"/>
                </a:solidFill>
                <a:latin typeface="宋体" panose="02010600030101010101" pitchFamily="2" charset="-122"/>
                <a:ea typeface="宋体" panose="02010600030101010101" pitchFamily="2" charset="-122"/>
              </a:rPr>
              <a:t>智能</a:t>
            </a:r>
            <a:r>
              <a:rPr lang="zh-CN" altLang="en-US" sz="6000" dirty="0">
                <a:solidFill>
                  <a:schemeClr val="bg1"/>
                </a:solidFill>
                <a:latin typeface="幼圆" panose="02010509060101010101" pitchFamily="49" charset="-122"/>
                <a:ea typeface="幼圆" panose="02010509060101010101" pitchFamily="49" charset="-122"/>
              </a:rPr>
              <a:t> </a:t>
            </a:r>
            <a:endParaRPr lang="zh-CN" altLang="en-US" sz="600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2"/>
            </p:custDataLst>
          </p:nvPr>
        </p:nvGrpSpPr>
        <p:grpSpPr>
          <a:xfrm>
            <a:off x="1055266" y="634888"/>
            <a:ext cx="3681730" cy="460375"/>
            <a:chOff x="1148080" y="833460"/>
            <a:chExt cx="368173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3"/>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4"/>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5"/>
              </p:custDataLst>
            </p:nvPr>
          </p:nvSpPr>
          <p:spPr>
            <a:xfrm>
              <a:off x="1397000" y="833460"/>
              <a:ext cx="3432810"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技术原理</a:t>
              </a:r>
              <a:r>
                <a:rPr lang="en-US" altLang="zh-CN" sz="2400" b="1" spc="300" dirty="0">
                  <a:latin typeface="宋体" panose="02010600030101010101" pitchFamily="2" charset="-122"/>
                  <a:ea typeface="宋体" panose="02010600030101010101" pitchFamily="2" charset="-122"/>
                </a:rPr>
                <a:t>--</a:t>
              </a:r>
              <a:r>
                <a:rPr lang="zh-CN" altLang="en-US" sz="2400" b="1" dirty="0">
                  <a:solidFill>
                    <a:schemeClr val="bg2">
                      <a:lumMod val="10000"/>
                    </a:schemeClr>
                  </a:solidFill>
                  <a:latin typeface="宋体" panose="02010600030101010101" pitchFamily="2" charset="-122"/>
                  <a:ea typeface="宋体" panose="02010600030101010101" pitchFamily="2" charset="-122"/>
                  <a:sym typeface="+mn-ea"/>
                </a:rPr>
                <a:t>车位引导</a:t>
              </a:r>
              <a:endParaRPr lang="zh-CN" altLang="en-US" sz="2400" b="1" spc="300" dirty="0">
                <a:latin typeface="宋体" panose="02010600030101010101" pitchFamily="2" charset="-122"/>
                <a:ea typeface="宋体" panose="02010600030101010101" pitchFamily="2" charset="-122"/>
              </a:endParaRPr>
            </a:p>
          </p:txBody>
        </p:sp>
      </p:grpSp>
      <p:pic>
        <p:nvPicPr>
          <p:cNvPr id="6" name="图片 5" descr="E:\研电赛\地图1.png地图1"/>
          <p:cNvPicPr/>
          <p:nvPr>
            <p:custDataLst>
              <p:tags r:id="rId6"/>
            </p:custDataLst>
          </p:nvPr>
        </p:nvPicPr>
        <p:blipFill>
          <a:blip r:embed="rId7"/>
          <a:srcRect/>
          <a:stretch>
            <a:fillRect/>
          </a:stretch>
        </p:blipFill>
        <p:spPr>
          <a:xfrm>
            <a:off x="2443335" y="2194425"/>
            <a:ext cx="2181860" cy="2446792"/>
          </a:xfrm>
          <a:prstGeom prst="rect">
            <a:avLst/>
          </a:prstGeom>
        </p:spPr>
      </p:pic>
      <p:pic>
        <p:nvPicPr>
          <p:cNvPr id="9" name="图片 8" descr="E:\研电赛\地图2.png地图2"/>
          <p:cNvPicPr/>
          <p:nvPr>
            <p:custDataLst>
              <p:tags r:id="rId8"/>
            </p:custDataLst>
          </p:nvPr>
        </p:nvPicPr>
        <p:blipFill>
          <a:blip r:embed="rId9"/>
          <a:srcRect/>
          <a:stretch>
            <a:fillRect/>
          </a:stretch>
        </p:blipFill>
        <p:spPr>
          <a:xfrm>
            <a:off x="7350760" y="2343785"/>
            <a:ext cx="2797810" cy="2148840"/>
          </a:xfrm>
          <a:prstGeom prst="rect">
            <a:avLst/>
          </a:prstGeom>
        </p:spPr>
      </p:pic>
      <p:sp>
        <p:nvSpPr>
          <p:cNvPr id="11" name="文本框 10"/>
          <p:cNvSpPr txBox="1"/>
          <p:nvPr/>
        </p:nvSpPr>
        <p:spPr>
          <a:xfrm>
            <a:off x="4966970" y="2901315"/>
            <a:ext cx="2042160" cy="368300"/>
          </a:xfrm>
          <a:prstGeom prst="rect">
            <a:avLst/>
          </a:prstGeom>
          <a:noFill/>
        </p:spPr>
        <p:txBody>
          <a:bodyPr wrap="square" rtlCol="0">
            <a:spAutoFit/>
          </a:bodyPr>
          <a:p>
            <a:pPr algn="ctr"/>
            <a:r>
              <a:rPr lang="zh-CN" altLang="en-US"/>
              <a:t>对应矩阵图</a:t>
            </a:r>
            <a:endParaRPr lang="zh-CN" altLang="en-US"/>
          </a:p>
        </p:txBody>
      </p:sp>
      <p:sp>
        <p:nvSpPr>
          <p:cNvPr id="14" name="右箭头 13"/>
          <p:cNvSpPr/>
          <p:nvPr/>
        </p:nvSpPr>
        <p:spPr>
          <a:xfrm>
            <a:off x="4955540" y="3269615"/>
            <a:ext cx="2065020" cy="297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2"/>
            </p:custDataLst>
          </p:nvPr>
        </p:nvGrpSpPr>
        <p:grpSpPr>
          <a:xfrm>
            <a:off x="1055266" y="634888"/>
            <a:ext cx="3681730" cy="460375"/>
            <a:chOff x="1148080" y="833460"/>
            <a:chExt cx="368173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3"/>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4"/>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5"/>
              </p:custDataLst>
            </p:nvPr>
          </p:nvSpPr>
          <p:spPr>
            <a:xfrm>
              <a:off x="1397000" y="833460"/>
              <a:ext cx="3432810" cy="460375"/>
            </a:xfrm>
            <a:prstGeom prst="rect">
              <a:avLst/>
            </a:prstGeom>
            <a:noFill/>
          </p:spPr>
          <p:txBody>
            <a:bodyPr wrap="square" rtlCol="0">
              <a:spAutoFit/>
            </a:bodyPr>
            <a:lstStyle/>
            <a:p>
              <a:r>
                <a:rPr lang="zh-CN" altLang="en-US" sz="2400" b="1" dirty="0">
                  <a:solidFill>
                    <a:schemeClr val="bg2">
                      <a:lumMod val="10000"/>
                    </a:schemeClr>
                  </a:solidFill>
                  <a:latin typeface="宋体" panose="02010600030101010101" pitchFamily="2" charset="-122"/>
                  <a:ea typeface="宋体" panose="02010600030101010101" pitchFamily="2" charset="-122"/>
                  <a:sym typeface="+mn-ea"/>
                </a:rPr>
                <a:t>车位引导</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sym typeface="+mn-ea"/>
                </a:rPr>
                <a:t>A*算法</a:t>
              </a:r>
              <a:endParaRPr lang="zh-CN" altLang="en-US" sz="2400" b="1" spc="300" dirty="0">
                <a:latin typeface="宋体" panose="02010600030101010101" pitchFamily="2" charset="-122"/>
                <a:ea typeface="宋体" panose="02010600030101010101" pitchFamily="2" charset="-122"/>
              </a:endParaRPr>
            </a:p>
          </p:txBody>
        </p:sp>
      </p:grpSp>
      <p:pic>
        <p:nvPicPr>
          <p:cNvPr id="10" name="图片 9" descr="E:\研电赛\地图3.png地图3"/>
          <p:cNvPicPr/>
          <p:nvPr>
            <p:custDataLst>
              <p:tags r:id="rId6"/>
            </p:custDataLst>
          </p:nvPr>
        </p:nvPicPr>
        <p:blipFill>
          <a:blip r:embed="rId7"/>
          <a:srcRect/>
          <a:stretch>
            <a:fillRect/>
          </a:stretch>
        </p:blipFill>
        <p:spPr>
          <a:xfrm>
            <a:off x="1092200" y="2562225"/>
            <a:ext cx="2880360" cy="1887220"/>
          </a:xfrm>
          <a:prstGeom prst="rect">
            <a:avLst/>
          </a:prstGeom>
        </p:spPr>
      </p:pic>
      <p:sp>
        <p:nvSpPr>
          <p:cNvPr id="2" name="文本框 1"/>
          <p:cNvSpPr txBox="1"/>
          <p:nvPr/>
        </p:nvSpPr>
        <p:spPr>
          <a:xfrm>
            <a:off x="4262755" y="2264410"/>
            <a:ext cx="7361555" cy="2482850"/>
          </a:xfrm>
          <a:prstGeom prst="rect">
            <a:avLst/>
          </a:prstGeom>
          <a:noFill/>
        </p:spPr>
        <p:txBody>
          <a:bodyPr wrap="square" rtlCol="0">
            <a:noAutofit/>
          </a:bodyPr>
          <a:p>
            <a:pPr indent="0" fontAlgn="auto">
              <a:lnSpc>
                <a:spcPct val="150000"/>
              </a:lnSpc>
            </a:pPr>
            <a:r>
              <a:rPr lang="zh-CN" altLang="en-US" sz="1600">
                <a:latin typeface="宋体" panose="02010600030101010101" pitchFamily="2" charset="-122"/>
                <a:ea typeface="宋体" panose="02010600030101010101" pitchFamily="2" charset="-122"/>
                <a:cs typeface="宋体" panose="02010600030101010101" pitchFamily="2" charset="-122"/>
              </a:rPr>
              <a:t>初始点在（</a:t>
            </a:r>
            <a:r>
              <a:rPr lang="en-US" altLang="zh-CN" sz="1600">
                <a:latin typeface="宋体" panose="02010600030101010101" pitchFamily="2" charset="-122"/>
                <a:ea typeface="宋体" panose="02010600030101010101" pitchFamily="2" charset="-122"/>
                <a:cs typeface="宋体" panose="02010600030101010101" pitchFamily="2" charset="-122"/>
              </a:rPr>
              <a:t>5,0</a:t>
            </a:r>
            <a:r>
              <a:rPr lang="zh-CN" altLang="en-US" sz="1600">
                <a:latin typeface="宋体" panose="02010600030101010101" pitchFamily="2" charset="-122"/>
                <a:ea typeface="宋体" panose="02010600030101010101" pitchFamily="2" charset="-122"/>
                <a:cs typeface="宋体" panose="02010600030101010101" pitchFamily="2" charset="-122"/>
              </a:rPr>
              <a:t>）位置，需要前往（</a:t>
            </a:r>
            <a:r>
              <a:rPr lang="en-US" altLang="zh-CN" sz="1600">
                <a:latin typeface="宋体" panose="02010600030101010101" pitchFamily="2" charset="-122"/>
                <a:ea typeface="宋体" panose="02010600030101010101" pitchFamily="2" charset="-122"/>
                <a:cs typeface="宋体" panose="02010600030101010101" pitchFamily="2" charset="-122"/>
              </a:rPr>
              <a:t>5,5</a:t>
            </a:r>
            <a:r>
              <a:rPr lang="zh-CN" altLang="en-US" sz="1600">
                <a:latin typeface="宋体" panose="02010600030101010101" pitchFamily="2" charset="-122"/>
                <a:ea typeface="宋体" panose="02010600030101010101" pitchFamily="2" charset="-122"/>
                <a:cs typeface="宋体" panose="02010600030101010101" pitchFamily="2" charset="-122"/>
              </a:rPr>
              <a:t>）位置，假设车辆按照（5，1）、（5，2）、（4，2）行驶，在（3，2）点可以有两个方向可以走，向左或者向右。（3，2）点的方向指示器就会以当前的坐标为起点以该车辆需要前往的坐标为终点计算最短路径，计算可得最短路径为：（3，2）、（3，3）、（3，4）、（4，4）、（5，4）、（5，5），取路径上的第二个坐标（3，3）与自身坐标向减得（0，1），表示“—&gt;”方向。在实际场景中要想对车辆实现导航作用，还需要结合摄像头的朝向来显示箭头。</a:t>
            </a:r>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2"/>
            </p:custDataLst>
          </p:nvPr>
        </p:nvGrpSpPr>
        <p:grpSpPr>
          <a:xfrm>
            <a:off x="1055266" y="634888"/>
            <a:ext cx="4290695" cy="460375"/>
            <a:chOff x="1148080" y="833460"/>
            <a:chExt cx="4290695"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3"/>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4"/>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5"/>
              </p:custDataLst>
            </p:nvPr>
          </p:nvSpPr>
          <p:spPr>
            <a:xfrm>
              <a:off x="1397000" y="833460"/>
              <a:ext cx="4041775" cy="460375"/>
            </a:xfrm>
            <a:prstGeom prst="rect">
              <a:avLst/>
            </a:prstGeom>
            <a:noFill/>
          </p:spPr>
          <p:txBody>
            <a:bodyPr wrap="square" rtlCol="0">
              <a:spAutoFit/>
            </a:bodyPr>
            <a:lstStyle/>
            <a:p>
              <a:r>
                <a:rPr lang="zh-CN" altLang="en-US" sz="2400" b="1" dirty="0">
                  <a:solidFill>
                    <a:schemeClr val="bg2">
                      <a:lumMod val="10000"/>
                    </a:schemeClr>
                  </a:solidFill>
                  <a:latin typeface="宋体" panose="02010600030101010101" pitchFamily="2" charset="-122"/>
                  <a:ea typeface="宋体" panose="02010600030101010101" pitchFamily="2" charset="-122"/>
                  <a:sym typeface="+mn-ea"/>
                </a:rPr>
                <a:t>车位引导</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超声波测距</a:t>
              </a:r>
              <a:endParaRPr lang="zh-CN" altLang="en-US" sz="2400" b="1" spc="300" dirty="0">
                <a:latin typeface="宋体" panose="02010600030101010101" pitchFamily="2" charset="-122"/>
                <a:ea typeface="宋体" panose="02010600030101010101" pitchFamily="2" charset="-122"/>
              </a:endParaRPr>
            </a:p>
          </p:txBody>
        </p:sp>
      </p:grpSp>
      <p:pic>
        <p:nvPicPr>
          <p:cNvPr id="1525709757" name="图片 1525709757" descr="IMG_256"/>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l="3563" t="7553" r="3033" b="24735"/>
          <a:stretch>
            <a:fillRect/>
          </a:stretch>
        </p:blipFill>
        <p:spPr>
          <a:xfrm>
            <a:off x="1304290" y="1876425"/>
            <a:ext cx="9660890" cy="3577590"/>
          </a:xfrm>
          <a:prstGeom prst="rect">
            <a:avLst/>
          </a:prstGeom>
          <a:noFill/>
          <a:ln w="9525">
            <a:noFill/>
          </a:ln>
        </p:spPr>
      </p:pic>
      <p:sp>
        <p:nvSpPr>
          <p:cNvPr id="3" name="文本框 2"/>
          <p:cNvSpPr txBox="1"/>
          <p:nvPr>
            <p:custDataLst>
              <p:tags r:id="rId8"/>
            </p:custDataLst>
          </p:nvPr>
        </p:nvSpPr>
        <p:spPr>
          <a:xfrm>
            <a:off x="3676015" y="5836285"/>
            <a:ext cx="5659120" cy="506730"/>
          </a:xfrm>
          <a:prstGeom prst="rect">
            <a:avLst/>
          </a:prstGeom>
          <a:noFill/>
        </p:spPr>
        <p:txBody>
          <a:bodyPr wrap="square" rtlCol="0">
            <a:spAutoFit/>
          </a:bodyPr>
          <a:p>
            <a:pPr algn="ctr">
              <a:lnSpc>
                <a:spcPct val="150000"/>
              </a:lnSpc>
            </a:pPr>
            <a:r>
              <a:rPr lang="zh-CN" altLang="en-US" b="1" dirty="0">
                <a:latin typeface="宋体" panose="02010600030101010101" pitchFamily="2" charset="-122"/>
                <a:ea typeface="宋体" panose="02010600030101010101" pitchFamily="2" charset="-122"/>
                <a:cs typeface="宋体" panose="02010600030101010101" pitchFamily="2" charset="-122"/>
                <a:sym typeface="+mn-ea"/>
              </a:rPr>
              <a:t>超声波传感器测距原理</a:t>
            </a:r>
            <a:endPar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5668294" y="3129525"/>
            <a:ext cx="898397"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5483416" y="2240791"/>
            <a:ext cx="1225168" cy="789201"/>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4</a:t>
            </a:r>
            <a:endPar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PA-标题 1"/>
          <p:cNvSpPr txBox="1"/>
          <p:nvPr>
            <p:custDataLst>
              <p:tags r:id="rId9"/>
            </p:custDataLst>
          </p:nvPr>
        </p:nvSpPr>
        <p:spPr>
          <a:xfrm>
            <a:off x="4076700" y="3693160"/>
            <a:ext cx="4212590"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dist"/>
            <a:r>
              <a:rPr lang="zh-CN" altLang="en-US" sz="3600" b="1" dirty="0">
                <a:solidFill>
                  <a:schemeClr val="tx1">
                    <a:lumMod val="75000"/>
                    <a:lumOff val="25000"/>
                  </a:schemeClr>
                </a:solidFill>
                <a:latin typeface="宋体" panose="02010600030101010101" pitchFamily="2" charset="-122"/>
                <a:ea typeface="宋体" panose="02010600030101010101" pitchFamily="2" charset="-122"/>
                <a:sym typeface="+mn-ea"/>
              </a:rPr>
              <a:t>流程与实物演示</a:t>
            </a:r>
            <a:endParaRPr lang="zh-CN" altLang="en-US" sz="3600" b="1" dirty="0">
              <a:solidFill>
                <a:schemeClr val="tx1">
                  <a:lumMod val="75000"/>
                  <a:lumOff val="25000"/>
                </a:schemeClr>
              </a:solidFill>
              <a:latin typeface="宋体" panose="02010600030101010101" pitchFamily="2" charset="-122"/>
              <a:ea typeface="宋体" panose="02010600030101010101" pitchFamily="2" charset="-122"/>
              <a:sym typeface="+mn-ea"/>
            </a:endParaRPr>
          </a:p>
        </p:txBody>
      </p:sp>
      <p:grpSp>
        <p:nvGrpSpPr>
          <p:cNvPr id="20" name="PA-组合 1"/>
          <p:cNvGrpSpPr/>
          <p:nvPr>
            <p:custDataLst>
              <p:tags r:id="rId10"/>
            </p:custDataLst>
          </p:nvPr>
        </p:nvGrpSpPr>
        <p:grpSpPr>
          <a:xfrm>
            <a:off x="616515" y="391920"/>
            <a:ext cx="2255157" cy="2037622"/>
            <a:chOff x="616515" y="388374"/>
            <a:chExt cx="2255157" cy="2037622"/>
          </a:xfrm>
        </p:grpSpPr>
        <p:sp>
          <p:nvSpPr>
            <p:cNvPr id="24" name="PA-圆角矩形 15"/>
            <p:cNvSpPr/>
            <p:nvPr>
              <p:custDataLst>
                <p:tags r:id="rId11"/>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2"/>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3"/>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4"/>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5"/>
            </p:custDataLst>
          </p:nvPr>
        </p:nvGrpSpPr>
        <p:grpSpPr>
          <a:xfrm>
            <a:off x="10808283" y="5519196"/>
            <a:ext cx="728414" cy="994593"/>
            <a:chOff x="11061001" y="5636871"/>
            <a:chExt cx="728414" cy="994593"/>
          </a:xfrm>
        </p:grpSpPr>
        <p:sp>
          <p:nvSpPr>
            <p:cNvPr id="29" name="PA-圆角矩形 20"/>
            <p:cNvSpPr/>
            <p:nvPr>
              <p:custDataLst>
                <p:tags r:id="rId16"/>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7"/>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8"/>
            </p:custDataLst>
          </p:nvPr>
        </p:nvGrpSpPr>
        <p:grpSpPr>
          <a:xfrm>
            <a:off x="10808283" y="5519196"/>
            <a:ext cx="728414" cy="994593"/>
            <a:chOff x="11061001" y="5636871"/>
            <a:chExt cx="728414" cy="994593"/>
          </a:xfrm>
        </p:grpSpPr>
        <p:sp>
          <p:nvSpPr>
            <p:cNvPr id="32" name="PA-圆角矩形 20"/>
            <p:cNvSpPr/>
            <p:nvPr>
              <p:custDataLst>
                <p:tags r:id="rId1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2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1"/>
            </p:custDataLst>
          </p:nvPr>
        </p:nvSpPr>
        <p:spPr>
          <a:xfrm>
            <a:off x="5303588" y="282200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508536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5107940" y="2794635"/>
            <a:ext cx="2416810"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系统流程</a:t>
            </a:r>
            <a:endParaRPr lang="zh-CN" altLang="en-US" sz="3600"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9"/>
            </p:custDataLst>
          </p:nvPr>
        </p:nvGrpSpPr>
        <p:grpSpPr>
          <a:xfrm>
            <a:off x="616515" y="391920"/>
            <a:ext cx="2255157" cy="2037622"/>
            <a:chOff x="616515" y="388374"/>
            <a:chExt cx="2255157" cy="2037622"/>
          </a:xfrm>
        </p:grpSpPr>
        <p:sp>
          <p:nvSpPr>
            <p:cNvPr id="24" name="PA-圆角矩形 15"/>
            <p:cNvSpPr/>
            <p:nvPr>
              <p:custDataLst>
                <p:tags r:id="rId10"/>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1"/>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2"/>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3"/>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4"/>
            </p:custDataLst>
          </p:nvPr>
        </p:nvGrpSpPr>
        <p:grpSpPr>
          <a:xfrm>
            <a:off x="10808283" y="5519196"/>
            <a:ext cx="728414" cy="994593"/>
            <a:chOff x="11061001" y="5636871"/>
            <a:chExt cx="728414" cy="994593"/>
          </a:xfrm>
        </p:grpSpPr>
        <p:sp>
          <p:nvSpPr>
            <p:cNvPr id="29" name="PA-圆角矩形 20"/>
            <p:cNvSpPr/>
            <p:nvPr>
              <p:custDataLst>
                <p:tags r:id="rId15"/>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6"/>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7"/>
            </p:custDataLst>
          </p:nvPr>
        </p:nvGrpSpPr>
        <p:grpSpPr>
          <a:xfrm>
            <a:off x="10808283" y="5519196"/>
            <a:ext cx="728414" cy="994593"/>
            <a:chOff x="11061001" y="5636871"/>
            <a:chExt cx="728414" cy="994593"/>
          </a:xfrm>
        </p:grpSpPr>
        <p:sp>
          <p:nvSpPr>
            <p:cNvPr id="32" name="PA-圆角矩形 20"/>
            <p:cNvSpPr/>
            <p:nvPr>
              <p:custDataLst>
                <p:tags r:id="rId1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0"/>
            </p:custDataLst>
          </p:nvPr>
        </p:nvSpPr>
        <p:spPr>
          <a:xfrm>
            <a:off x="472065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954405" y="137160"/>
            <a:ext cx="11019155" cy="68281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479580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4818380" y="2794635"/>
            <a:ext cx="4107180"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单车简单路线情况</a:t>
            </a:r>
            <a:endParaRPr lang="zh-CN" altLang="en-US" sz="3600"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9"/>
            </p:custDataLst>
          </p:nvPr>
        </p:nvGrpSpPr>
        <p:grpSpPr>
          <a:xfrm>
            <a:off x="616515" y="391920"/>
            <a:ext cx="2255157" cy="2037622"/>
            <a:chOff x="616515" y="388374"/>
            <a:chExt cx="2255157" cy="2037622"/>
          </a:xfrm>
        </p:grpSpPr>
        <p:sp>
          <p:nvSpPr>
            <p:cNvPr id="24" name="PA-圆角矩形 15"/>
            <p:cNvSpPr/>
            <p:nvPr>
              <p:custDataLst>
                <p:tags r:id="rId10"/>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1"/>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2"/>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3"/>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4"/>
            </p:custDataLst>
          </p:nvPr>
        </p:nvGrpSpPr>
        <p:grpSpPr>
          <a:xfrm>
            <a:off x="10808283" y="5519196"/>
            <a:ext cx="728414" cy="994593"/>
            <a:chOff x="11061001" y="5636871"/>
            <a:chExt cx="728414" cy="994593"/>
          </a:xfrm>
        </p:grpSpPr>
        <p:sp>
          <p:nvSpPr>
            <p:cNvPr id="29" name="PA-圆角矩形 20"/>
            <p:cNvSpPr/>
            <p:nvPr>
              <p:custDataLst>
                <p:tags r:id="rId15"/>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6"/>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7"/>
            </p:custDataLst>
          </p:nvPr>
        </p:nvGrpSpPr>
        <p:grpSpPr>
          <a:xfrm>
            <a:off x="10808283" y="5519196"/>
            <a:ext cx="728414" cy="994593"/>
            <a:chOff x="11061001" y="5636871"/>
            <a:chExt cx="728414" cy="994593"/>
          </a:xfrm>
        </p:grpSpPr>
        <p:sp>
          <p:nvSpPr>
            <p:cNvPr id="32" name="PA-圆角矩形 20"/>
            <p:cNvSpPr/>
            <p:nvPr>
              <p:custDataLst>
                <p:tags r:id="rId1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0"/>
            </p:custDataLst>
          </p:nvPr>
        </p:nvSpPr>
        <p:spPr>
          <a:xfrm>
            <a:off x="443109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782320" y="423545"/>
            <a:ext cx="10160635" cy="6296025"/>
          </a:xfrm>
          <a:prstGeom prst="rect">
            <a:avLst/>
          </a:prstGeom>
        </p:spPr>
      </p:pic>
      <p:sp>
        <p:nvSpPr>
          <p:cNvPr id="13" name="矩形 12"/>
          <p:cNvSpPr/>
          <p:nvPr>
            <p:custDataLst>
              <p:tags r:id="rId4"/>
            </p:custDataLst>
          </p:nvPr>
        </p:nvSpPr>
        <p:spPr>
          <a:xfrm>
            <a:off x="290195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782320" y="423545"/>
            <a:ext cx="10160635" cy="6296025"/>
          </a:xfrm>
          <a:prstGeom prst="rect">
            <a:avLst/>
          </a:prstGeom>
        </p:spPr>
      </p:pic>
      <p:sp>
        <p:nvSpPr>
          <p:cNvPr id="13" name="矩形 12"/>
          <p:cNvSpPr/>
          <p:nvPr>
            <p:custDataLst>
              <p:tags r:id="rId4"/>
            </p:custDataLst>
          </p:nvPr>
        </p:nvSpPr>
        <p:spPr>
          <a:xfrm>
            <a:off x="290195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3" name="直接连接符 2"/>
          <p:cNvCxnSpPr/>
          <p:nvPr>
            <p:custDataLst>
              <p:tags r:id="rId5"/>
            </p:custDataLst>
          </p:nvPr>
        </p:nvCxnSpPr>
        <p:spPr>
          <a:xfrm>
            <a:off x="1727148" y="1748557"/>
            <a:ext cx="1107233" cy="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6"/>
            </p:custDataLst>
          </p:nvPr>
        </p:nvCxnSpPr>
        <p:spPr>
          <a:xfrm>
            <a:off x="2819141" y="1730777"/>
            <a:ext cx="0" cy="171450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7"/>
            </p:custDataLst>
          </p:nvPr>
        </p:nvCxnSpPr>
        <p:spPr>
          <a:xfrm flipV="1">
            <a:off x="2808981" y="3439484"/>
            <a:ext cx="198120" cy="635"/>
          </a:xfrm>
          <a:prstGeom prst="line">
            <a:avLst/>
          </a:prstGeom>
          <a:ln w="25400"/>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7" name="文本框 6"/>
          <p:cNvSpPr txBox="1"/>
          <p:nvPr>
            <p:custDataLst>
              <p:tags r:id="rId4"/>
            </p:custDataLst>
          </p:nvPr>
        </p:nvSpPr>
        <p:spPr>
          <a:xfrm>
            <a:off x="2678506" y="1254685"/>
            <a:ext cx="320350" cy="338554"/>
          </a:xfrm>
          <a:prstGeom prst="rect">
            <a:avLst/>
          </a:prstGeom>
          <a:noFill/>
        </p:spPr>
        <p:txBody>
          <a:bodyPr wrap="square" rtlCol="0">
            <a:spAutoFit/>
          </a:bodyPr>
          <a:lstStyle/>
          <a:p>
            <a:r>
              <a:rPr lang="en-US" altLang="zh-CN" sz="1600" b="1" dirty="0">
                <a:solidFill>
                  <a:srgbClr val="FF0000"/>
                </a:solidFill>
              </a:rPr>
              <a:t>1</a:t>
            </a:r>
            <a:endParaRPr lang="zh-CN" altLang="en-US" sz="1600" b="1" dirty="0">
              <a:solidFill>
                <a:srgbClr val="FF0000"/>
              </a:solidFill>
            </a:endParaRPr>
          </a:p>
        </p:txBody>
      </p:sp>
      <p:sp>
        <p:nvSpPr>
          <p:cNvPr id="16" name="文本框 15"/>
          <p:cNvSpPr txBox="1"/>
          <p:nvPr>
            <p:custDataLst>
              <p:tags r:id="rId5"/>
            </p:custDataLst>
          </p:nvPr>
        </p:nvSpPr>
        <p:spPr>
          <a:xfrm>
            <a:off x="2447866" y="2069295"/>
            <a:ext cx="320350" cy="338554"/>
          </a:xfrm>
          <a:prstGeom prst="rect">
            <a:avLst/>
          </a:prstGeom>
          <a:noFill/>
        </p:spPr>
        <p:txBody>
          <a:bodyPr wrap="square" rtlCol="0">
            <a:spAutoFit/>
          </a:bodyPr>
          <a:lstStyle/>
          <a:p>
            <a:r>
              <a:rPr lang="en-US" altLang="zh-CN" sz="1600" b="1" dirty="0">
                <a:solidFill>
                  <a:srgbClr val="FF0000"/>
                </a:solidFill>
              </a:rPr>
              <a:t>2</a:t>
            </a:r>
            <a:endParaRPr lang="zh-CN" altLang="en-US" sz="1600" b="1" dirty="0">
              <a:solidFill>
                <a:srgbClr val="FF0000"/>
              </a:solidFill>
            </a:endParaRPr>
          </a:p>
        </p:txBody>
      </p:sp>
      <p:pic>
        <p:nvPicPr>
          <p:cNvPr id="100" name="图片 99"/>
          <p:cNvPicPr/>
          <p:nvPr>
            <p:custDataLst>
              <p:tags r:id="rId6"/>
            </p:custDataLst>
          </p:nvPr>
        </p:nvPicPr>
        <p:blipFill>
          <a:blip r:embed="rId7"/>
          <a:stretch>
            <a:fillRect/>
          </a:stretch>
        </p:blipFill>
        <p:spPr>
          <a:xfrm rot="10800000">
            <a:off x="2304415" y="1504950"/>
            <a:ext cx="694690" cy="494030"/>
          </a:xfrm>
          <a:prstGeom prst="rect">
            <a:avLst/>
          </a:prstGeom>
          <a:noFill/>
          <a:ln w="9525">
            <a:noFill/>
          </a:ln>
        </p:spPr>
      </p:pic>
      <p:sp>
        <p:nvSpPr>
          <p:cNvPr id="13" name="矩形 12"/>
          <p:cNvSpPr/>
          <p:nvPr>
            <p:custDataLst>
              <p:tags r:id="rId8"/>
            </p:custDataLst>
          </p:nvPr>
        </p:nvSpPr>
        <p:spPr>
          <a:xfrm>
            <a:off x="290195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4" name="直接连接符 3"/>
          <p:cNvCxnSpPr/>
          <p:nvPr>
            <p:custDataLst>
              <p:tags r:id="rId9"/>
            </p:custDataLst>
          </p:nvPr>
        </p:nvCxnSpPr>
        <p:spPr>
          <a:xfrm>
            <a:off x="2819141" y="1730777"/>
            <a:ext cx="0" cy="171450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10"/>
            </p:custDataLst>
          </p:nvPr>
        </p:nvCxnSpPr>
        <p:spPr>
          <a:xfrm flipV="1">
            <a:off x="2808981" y="3439484"/>
            <a:ext cx="198120" cy="63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sp>
        <p:nvSpPr>
          <p:cNvPr id="2" name="标注: 线形 13"/>
          <p:cNvSpPr/>
          <p:nvPr>
            <p:custDataLst>
              <p:tags r:id="rId11"/>
            </p:custDataLst>
          </p:nvPr>
        </p:nvSpPr>
        <p:spPr>
          <a:xfrm>
            <a:off x="3211558" y="127350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 </a:t>
            </a:r>
            <a:endParaRPr lang="zh-CN" alt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PA-圆角矩形 51"/>
          <p:cNvSpPr/>
          <p:nvPr>
            <p:custDataLst>
              <p:tags r:id="rId2"/>
            </p:custDataLst>
          </p:nvPr>
        </p:nvSpPr>
        <p:spPr>
          <a:xfrm>
            <a:off x="2343266" y="2418285"/>
            <a:ext cx="2218292" cy="221828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48" name="PA-圆角矩形 51"/>
          <p:cNvSpPr/>
          <p:nvPr>
            <p:custDataLst>
              <p:tags r:id="rId3"/>
            </p:custDataLst>
          </p:nvPr>
        </p:nvSpPr>
        <p:spPr>
          <a:xfrm>
            <a:off x="2343901" y="2418920"/>
            <a:ext cx="2218292" cy="221828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45" name="PA-圆角矩形 51"/>
          <p:cNvSpPr/>
          <p:nvPr>
            <p:custDataLst>
              <p:tags r:id="rId4"/>
            </p:custDataLst>
          </p:nvPr>
        </p:nvSpPr>
        <p:spPr>
          <a:xfrm>
            <a:off x="2344536" y="2411300"/>
            <a:ext cx="2218292" cy="221828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43" name="PA-圆角矩形 51"/>
          <p:cNvSpPr/>
          <p:nvPr>
            <p:custDataLst>
              <p:tags r:id="rId5"/>
            </p:custDataLst>
          </p:nvPr>
        </p:nvSpPr>
        <p:spPr>
          <a:xfrm>
            <a:off x="2319136" y="2419555"/>
            <a:ext cx="2218292" cy="221828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7" name="PA-圆角矩形 6"/>
          <p:cNvSpPr/>
          <p:nvPr>
            <p:custDataLst>
              <p:tags r:id="rId6"/>
            </p:custDataLst>
          </p:nvPr>
        </p:nvSpPr>
        <p:spPr>
          <a:xfrm>
            <a:off x="1890216" y="1981983"/>
            <a:ext cx="2646983" cy="264698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PA-AutoShape 2"/>
          <p:cNvSpPr>
            <a:spLocks noChangeAspect="1" noChangeArrowheads="1"/>
          </p:cNvSpPr>
          <p:nvPr>
            <p:custDataLst>
              <p:tags r:id="rId7"/>
            </p:custDataLst>
          </p:nvPr>
        </p:nvSpPr>
        <p:spPr bwMode="auto">
          <a:xfrm>
            <a:off x="837235" y="3018471"/>
            <a:ext cx="191688" cy="1916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PA-圆角矩形 3"/>
          <p:cNvSpPr/>
          <p:nvPr>
            <p:custDataLst>
              <p:tags r:id="rId8"/>
            </p:custDataLst>
          </p:nvPr>
        </p:nvSpPr>
        <p:spPr>
          <a:xfrm>
            <a:off x="2384541" y="1268394"/>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PA-圆角矩形 5"/>
          <p:cNvSpPr/>
          <p:nvPr>
            <p:custDataLst>
              <p:tags r:id="rId9"/>
            </p:custDataLst>
          </p:nvPr>
        </p:nvSpPr>
        <p:spPr>
          <a:xfrm>
            <a:off x="1174801" y="4827872"/>
            <a:ext cx="715415" cy="715415"/>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PA-圆角矩形 14"/>
          <p:cNvSpPr/>
          <p:nvPr>
            <p:custDataLst>
              <p:tags r:id="rId10"/>
            </p:custDataLst>
          </p:nvPr>
        </p:nvSpPr>
        <p:spPr>
          <a:xfrm>
            <a:off x="2384528" y="2435411"/>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7" name="PA-文本框 26"/>
          <p:cNvSpPr txBox="1"/>
          <p:nvPr>
            <p:custDataLst>
              <p:tags r:id="rId11"/>
            </p:custDataLst>
          </p:nvPr>
        </p:nvSpPr>
        <p:spPr>
          <a:xfrm>
            <a:off x="2575804" y="3721547"/>
            <a:ext cx="1836208"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PA-文本框 27"/>
          <p:cNvSpPr txBox="1"/>
          <p:nvPr>
            <p:custDataLst>
              <p:tags r:id="rId12"/>
            </p:custDataLst>
          </p:nvPr>
        </p:nvSpPr>
        <p:spPr>
          <a:xfrm>
            <a:off x="2661532" y="2875344"/>
            <a:ext cx="1669047" cy="923330"/>
          </a:xfrm>
          <a:prstGeom prst="rect">
            <a:avLst/>
          </a:prstGeom>
          <a:noFill/>
        </p:spPr>
        <p:txBody>
          <a:bodyPr wrap="none" rtlCol="0">
            <a:spAutoFit/>
          </a:bodyPr>
          <a:lstStyle/>
          <a:p>
            <a:r>
              <a:rPr lang="zh-CN" altLang="en-US" sz="5400" dirty="0">
                <a:solidFill>
                  <a:schemeClr val="bg1"/>
                </a:solidFill>
                <a:latin typeface="微软雅黑" panose="020B0503020204020204" pitchFamily="34" charset="-122"/>
                <a:ea typeface="微软雅黑" panose="020B0503020204020204" pitchFamily="34" charset="-122"/>
              </a:rPr>
              <a:t>目录</a:t>
            </a:r>
            <a:r>
              <a:rPr lang="en-US" altLang="zh-CN" sz="2800" b="1" dirty="0">
                <a:solidFill>
                  <a:schemeClr val="bg1"/>
                </a:solidFill>
              </a:rPr>
              <a:t> </a:t>
            </a:r>
            <a:endParaRPr lang="zh-CN" altLang="en-US" sz="2800" b="1" dirty="0">
              <a:solidFill>
                <a:schemeClr val="bg1"/>
              </a:solidFill>
            </a:endParaRPr>
          </a:p>
        </p:txBody>
      </p:sp>
      <p:sp>
        <p:nvSpPr>
          <p:cNvPr id="51" name="PA-圆角矩形 50"/>
          <p:cNvSpPr/>
          <p:nvPr>
            <p:custDataLst>
              <p:tags r:id="rId13"/>
            </p:custDataLst>
          </p:nvPr>
        </p:nvSpPr>
        <p:spPr>
          <a:xfrm>
            <a:off x="6377412" y="1594486"/>
            <a:ext cx="671986" cy="241318"/>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sz="160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6" name="PA-圆角矩形 45"/>
          <p:cNvSpPr/>
          <p:nvPr>
            <p:custDataLst>
              <p:tags r:id="rId14"/>
            </p:custDataLst>
          </p:nvPr>
        </p:nvSpPr>
        <p:spPr>
          <a:xfrm>
            <a:off x="6360197" y="3002326"/>
            <a:ext cx="671986" cy="241318"/>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PA-圆角矩形 53"/>
          <p:cNvSpPr/>
          <p:nvPr>
            <p:custDataLst>
              <p:tags r:id="rId15"/>
            </p:custDataLst>
          </p:nvPr>
        </p:nvSpPr>
        <p:spPr>
          <a:xfrm>
            <a:off x="6441780" y="4542390"/>
            <a:ext cx="671986" cy="241318"/>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PA-圆角矩形 56"/>
          <p:cNvSpPr/>
          <p:nvPr>
            <p:custDataLst>
              <p:tags r:id="rId16"/>
            </p:custDataLst>
          </p:nvPr>
        </p:nvSpPr>
        <p:spPr>
          <a:xfrm>
            <a:off x="6425813" y="5917632"/>
            <a:ext cx="671986" cy="241318"/>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8" name="PA-圆角矩形 67"/>
          <p:cNvSpPr/>
          <p:nvPr>
            <p:custDataLst>
              <p:tags r:id="rId17"/>
            </p:custDataLst>
          </p:nvPr>
        </p:nvSpPr>
        <p:spPr>
          <a:xfrm>
            <a:off x="3453107" y="836166"/>
            <a:ext cx="715415" cy="71541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PA-圆角矩形 72"/>
          <p:cNvSpPr/>
          <p:nvPr>
            <p:custDataLst>
              <p:tags r:id="rId18"/>
            </p:custDataLst>
          </p:nvPr>
        </p:nvSpPr>
        <p:spPr>
          <a:xfrm>
            <a:off x="8380983" y="6572911"/>
            <a:ext cx="2407535" cy="52973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3" name="PA-组合 2"/>
          <p:cNvGrpSpPr/>
          <p:nvPr>
            <p:custDataLst>
              <p:tags r:id="rId19"/>
            </p:custDataLst>
          </p:nvPr>
        </p:nvGrpSpPr>
        <p:grpSpPr>
          <a:xfrm>
            <a:off x="6366855" y="1098129"/>
            <a:ext cx="4606925" cy="730250"/>
            <a:chOff x="6898350" y="739354"/>
            <a:chExt cx="4606925" cy="730250"/>
          </a:xfrm>
        </p:grpSpPr>
        <p:sp>
          <p:nvSpPr>
            <p:cNvPr id="53" name="PA-标题 1"/>
            <p:cNvSpPr txBox="1"/>
            <p:nvPr>
              <p:custDataLst>
                <p:tags r:id="rId20"/>
              </p:custDataLst>
            </p:nvPr>
          </p:nvSpPr>
          <p:spPr>
            <a:xfrm>
              <a:off x="6898350" y="739354"/>
              <a:ext cx="916405" cy="590309"/>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ln/>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1</a:t>
              </a:r>
              <a:endParaRPr lang="en-US" altLang="zh-CN" sz="7200" dirty="0">
                <a:ln/>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64" name="PA-标题 1"/>
            <p:cNvSpPr txBox="1"/>
            <p:nvPr>
              <p:custDataLst>
                <p:tags r:id="rId21"/>
              </p:custDataLst>
            </p:nvPr>
          </p:nvSpPr>
          <p:spPr>
            <a:xfrm>
              <a:off x="7726390" y="879054"/>
              <a:ext cx="3778885" cy="590550"/>
            </a:xfrm>
            <a:prstGeom prst="rect">
              <a:avLst/>
            </a:prstGeom>
          </p:spPr>
          <p:txBody>
            <a:bodyPr vert="horz" lIns="121917" tIns="60958" rIns="121917" bIns="60958" rtlCol="0" anchor="ct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背景与政策</a:t>
              </a:r>
              <a:endParaRPr lang="zh-CN" altLang="en-US" sz="3600" b="1" dirty="0">
                <a:solidFill>
                  <a:schemeClr val="tx1">
                    <a:lumMod val="75000"/>
                    <a:lumOff val="25000"/>
                  </a:schemeClr>
                </a:solidFill>
                <a:latin typeface="宋体" panose="02010600030101010101" pitchFamily="2" charset="-122"/>
                <a:ea typeface="宋体" panose="02010600030101010101" pitchFamily="2" charset="-122"/>
              </a:endParaRPr>
            </a:p>
          </p:txBody>
        </p:sp>
      </p:grpSp>
      <p:grpSp>
        <p:nvGrpSpPr>
          <p:cNvPr id="5" name="PA-组合 4"/>
          <p:cNvGrpSpPr/>
          <p:nvPr>
            <p:custDataLst>
              <p:tags r:id="rId22"/>
            </p:custDataLst>
          </p:nvPr>
        </p:nvGrpSpPr>
        <p:grpSpPr>
          <a:xfrm>
            <a:off x="6349641" y="2505969"/>
            <a:ext cx="4625340" cy="698500"/>
            <a:chOff x="6881136" y="2147194"/>
            <a:chExt cx="4625340" cy="698500"/>
          </a:xfrm>
        </p:grpSpPr>
        <p:sp>
          <p:nvSpPr>
            <p:cNvPr id="37" name="PA-标题 1"/>
            <p:cNvSpPr txBox="1"/>
            <p:nvPr>
              <p:custDataLst>
                <p:tags r:id="rId23"/>
              </p:custDataLst>
            </p:nvPr>
          </p:nvSpPr>
          <p:spPr>
            <a:xfrm>
              <a:off x="6881136" y="2147194"/>
              <a:ext cx="916406" cy="590309"/>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ln/>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2</a:t>
              </a:r>
              <a:endParaRPr lang="en-US" altLang="zh-CN" sz="7200" dirty="0">
                <a:ln/>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65" name="PA-标题 1"/>
            <p:cNvSpPr txBox="1"/>
            <p:nvPr>
              <p:custDataLst>
                <p:tags r:id="rId24"/>
              </p:custDataLst>
            </p:nvPr>
          </p:nvSpPr>
          <p:spPr>
            <a:xfrm>
              <a:off x="7808236" y="2255144"/>
              <a:ext cx="3698240" cy="590550"/>
            </a:xfrm>
            <a:prstGeom prst="rect">
              <a:avLst/>
            </a:prstGeom>
          </p:spPr>
          <p:txBody>
            <a:bodyPr vert="horz" lIns="121917" tIns="60958" rIns="121917" bIns="60958" rtlCol="0" anchor="ct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b="1" dirty="0">
                  <a:solidFill>
                    <a:schemeClr val="tx1">
                      <a:lumMod val="75000"/>
                      <a:lumOff val="25000"/>
                    </a:schemeClr>
                  </a:solidFill>
                  <a:latin typeface="宋体" panose="02010600030101010101" pitchFamily="2" charset="-122"/>
                  <a:ea typeface="宋体" panose="02010600030101010101" pitchFamily="2" charset="-122"/>
                  <a:sym typeface="+mn-ea"/>
                </a:rPr>
                <a:t>创新点与</a:t>
              </a:r>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难点</a:t>
              </a:r>
              <a:endParaRPr lang="zh-CN" altLang="en-US" sz="3600" b="1" dirty="0">
                <a:solidFill>
                  <a:schemeClr val="tx1">
                    <a:lumMod val="75000"/>
                    <a:lumOff val="25000"/>
                  </a:schemeClr>
                </a:solidFill>
                <a:latin typeface="宋体" panose="02010600030101010101" pitchFamily="2" charset="-122"/>
                <a:ea typeface="宋体" panose="02010600030101010101" pitchFamily="2" charset="-122"/>
              </a:endParaRPr>
            </a:p>
          </p:txBody>
        </p:sp>
      </p:grpSp>
      <p:grpSp>
        <p:nvGrpSpPr>
          <p:cNvPr id="8" name="PA-组合 7"/>
          <p:cNvGrpSpPr/>
          <p:nvPr>
            <p:custDataLst>
              <p:tags r:id="rId25"/>
            </p:custDataLst>
          </p:nvPr>
        </p:nvGrpSpPr>
        <p:grpSpPr>
          <a:xfrm>
            <a:off x="6431223" y="4046033"/>
            <a:ext cx="5351780" cy="715645"/>
            <a:chOff x="6962718" y="3687258"/>
            <a:chExt cx="5351780" cy="715645"/>
          </a:xfrm>
        </p:grpSpPr>
        <p:sp>
          <p:nvSpPr>
            <p:cNvPr id="56" name="PA-标题 1"/>
            <p:cNvSpPr txBox="1"/>
            <p:nvPr>
              <p:custDataLst>
                <p:tags r:id="rId26"/>
              </p:custDataLst>
            </p:nvPr>
          </p:nvSpPr>
          <p:spPr>
            <a:xfrm>
              <a:off x="6962718" y="3687258"/>
              <a:ext cx="916405" cy="590309"/>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ln/>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3</a:t>
              </a:r>
              <a:endParaRPr lang="en-US" altLang="zh-CN" sz="7200" dirty="0">
                <a:ln/>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66" name="PA-标题 1"/>
            <p:cNvSpPr txBox="1"/>
            <p:nvPr>
              <p:custDataLst>
                <p:tags r:id="rId27"/>
              </p:custDataLst>
            </p:nvPr>
          </p:nvSpPr>
          <p:spPr>
            <a:xfrm>
              <a:off x="7792028" y="3812353"/>
              <a:ext cx="4522470"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技术原理与结构介绍</a:t>
              </a:r>
              <a:endParaRPr lang="zh-CN" altLang="en-US" sz="3600" b="1" dirty="0">
                <a:solidFill>
                  <a:schemeClr val="tx1">
                    <a:lumMod val="75000"/>
                    <a:lumOff val="25000"/>
                  </a:schemeClr>
                </a:solidFill>
                <a:latin typeface="宋体" panose="02010600030101010101" pitchFamily="2" charset="-122"/>
                <a:ea typeface="宋体" panose="02010600030101010101" pitchFamily="2" charset="-122"/>
              </a:endParaRPr>
            </a:p>
          </p:txBody>
        </p:sp>
      </p:grpSp>
      <p:grpSp>
        <p:nvGrpSpPr>
          <p:cNvPr id="9" name="PA-组合 8"/>
          <p:cNvGrpSpPr/>
          <p:nvPr>
            <p:custDataLst>
              <p:tags r:id="rId28"/>
            </p:custDataLst>
          </p:nvPr>
        </p:nvGrpSpPr>
        <p:grpSpPr>
          <a:xfrm>
            <a:off x="6415256" y="5421275"/>
            <a:ext cx="5035550" cy="737870"/>
            <a:chOff x="6946751" y="5062500"/>
            <a:chExt cx="5035550" cy="737870"/>
          </a:xfrm>
        </p:grpSpPr>
        <p:sp>
          <p:nvSpPr>
            <p:cNvPr id="59" name="PA-标题 1"/>
            <p:cNvSpPr txBox="1"/>
            <p:nvPr>
              <p:custDataLst>
                <p:tags r:id="rId29"/>
              </p:custDataLst>
            </p:nvPr>
          </p:nvSpPr>
          <p:spPr>
            <a:xfrm>
              <a:off x="6946751" y="5062500"/>
              <a:ext cx="916405" cy="590309"/>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sz="7200" dirty="0">
                  <a:ln/>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4</a:t>
              </a:r>
              <a:endParaRPr lang="en-US" sz="7200" dirty="0">
                <a:ln/>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67" name="PA-标题 1"/>
            <p:cNvSpPr txBox="1"/>
            <p:nvPr>
              <p:custDataLst>
                <p:tags r:id="rId30"/>
              </p:custDataLst>
            </p:nvPr>
          </p:nvSpPr>
          <p:spPr>
            <a:xfrm>
              <a:off x="7739231" y="5209820"/>
              <a:ext cx="4243070"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流程与实物演示</a:t>
              </a:r>
              <a:endParaRPr lang="zh-CN" altLang="en-US" sz="3600" b="1" dirty="0">
                <a:solidFill>
                  <a:schemeClr val="tx1">
                    <a:lumMod val="75000"/>
                    <a:lumOff val="25000"/>
                  </a:schemeClr>
                </a:solidFill>
                <a:latin typeface="宋体" panose="02010600030101010101" pitchFamily="2" charset="-122"/>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2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2000">
                                          <p:cBhvr additive="base">
                                            <p:cTn id="7" dur="700" fill="hold"/>
                                            <p:tgtEl>
                                              <p:spTgt spid="4"/>
                                            </p:tgtEl>
                                            <p:attrNameLst>
                                              <p:attrName>ppt_x</p:attrName>
                                            </p:attrNameLst>
                                          </p:cBhvr>
                                          <p:tavLst>
                                            <p:tav tm="0">
                                              <p:val>
                                                <p:strVal val="#ppt_x"/>
                                              </p:val>
                                            </p:tav>
                                            <p:tav tm="100000">
                                              <p:val>
                                                <p:strVal val="#ppt_x"/>
                                              </p:val>
                                            </p:tav>
                                          </p:tavLst>
                                        </p:anim>
                                        <p:anim calcmode="lin" valueType="num" p14:bounceEnd="52000">
                                          <p:cBhvr additive="base">
                                            <p:cTn id="8" dur="7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2000">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14:bounceEnd="52000">
                                          <p:cBhvr additive="base">
                                            <p:cTn id="11" dur="700" fill="hold"/>
                                            <p:tgtEl>
                                              <p:spTgt spid="68"/>
                                            </p:tgtEl>
                                            <p:attrNameLst>
                                              <p:attrName>ppt_x</p:attrName>
                                            </p:attrNameLst>
                                          </p:cBhvr>
                                          <p:tavLst>
                                            <p:tav tm="0">
                                              <p:val>
                                                <p:strVal val="#ppt_x"/>
                                              </p:val>
                                            </p:tav>
                                            <p:tav tm="100000">
                                              <p:val>
                                                <p:strVal val="#ppt_x"/>
                                              </p:val>
                                            </p:tav>
                                          </p:tavLst>
                                        </p:anim>
                                        <p:anim calcmode="lin" valueType="num" p14:bounceEnd="52000">
                                          <p:cBhvr additive="base">
                                            <p:cTn id="12" dur="700" fill="hold"/>
                                            <p:tgtEl>
                                              <p:spTgt spid="6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2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52000">
                                          <p:cBhvr additive="base">
                                            <p:cTn id="15" dur="700" fill="hold"/>
                                            <p:tgtEl>
                                              <p:spTgt spid="7"/>
                                            </p:tgtEl>
                                            <p:attrNameLst>
                                              <p:attrName>ppt_x</p:attrName>
                                            </p:attrNameLst>
                                          </p:cBhvr>
                                          <p:tavLst>
                                            <p:tav tm="0">
                                              <p:val>
                                                <p:strVal val="#ppt_x"/>
                                              </p:val>
                                            </p:tav>
                                            <p:tav tm="100000">
                                              <p:val>
                                                <p:strVal val="#ppt_x"/>
                                              </p:val>
                                            </p:tav>
                                          </p:tavLst>
                                        </p:anim>
                                        <p:anim calcmode="lin" valueType="num" p14:bounceEnd="52000">
                                          <p:cBhvr additive="base">
                                            <p:cTn id="16" dur="7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2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52000">
                                          <p:cBhvr additive="base">
                                            <p:cTn id="19" dur="700" fill="hold"/>
                                            <p:tgtEl>
                                              <p:spTgt spid="15"/>
                                            </p:tgtEl>
                                            <p:attrNameLst>
                                              <p:attrName>ppt_x</p:attrName>
                                            </p:attrNameLst>
                                          </p:cBhvr>
                                          <p:tavLst>
                                            <p:tav tm="0">
                                              <p:val>
                                                <p:strVal val="#ppt_x"/>
                                              </p:val>
                                            </p:tav>
                                            <p:tav tm="100000">
                                              <p:val>
                                                <p:strVal val="#ppt_x"/>
                                              </p:val>
                                            </p:tav>
                                          </p:tavLst>
                                        </p:anim>
                                        <p:anim calcmode="lin" valueType="num" p14:bounceEnd="52000">
                                          <p:cBhvr additive="base">
                                            <p:cTn id="20" dur="7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2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52000">
                                          <p:cBhvr additive="base">
                                            <p:cTn id="23" dur="700" fill="hold"/>
                                            <p:tgtEl>
                                              <p:spTgt spid="6"/>
                                            </p:tgtEl>
                                            <p:attrNameLst>
                                              <p:attrName>ppt_x</p:attrName>
                                            </p:attrNameLst>
                                          </p:cBhvr>
                                          <p:tavLst>
                                            <p:tav tm="0">
                                              <p:val>
                                                <p:strVal val="#ppt_x"/>
                                              </p:val>
                                            </p:tav>
                                            <p:tav tm="100000">
                                              <p:val>
                                                <p:strVal val="#ppt_x"/>
                                              </p:val>
                                            </p:tav>
                                          </p:tavLst>
                                        </p:anim>
                                        <p:anim calcmode="lin" valueType="num" p14:bounceEnd="52000">
                                          <p:cBhvr additive="base">
                                            <p:cTn id="24" dur="7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52000">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14:bounceEnd="52000">
                                          <p:cBhvr additive="base">
                                            <p:cTn id="27" dur="700" fill="hold"/>
                                            <p:tgtEl>
                                              <p:spTgt spid="73"/>
                                            </p:tgtEl>
                                            <p:attrNameLst>
                                              <p:attrName>ppt_x</p:attrName>
                                            </p:attrNameLst>
                                          </p:cBhvr>
                                          <p:tavLst>
                                            <p:tav tm="0">
                                              <p:val>
                                                <p:strVal val="#ppt_x"/>
                                              </p:val>
                                            </p:tav>
                                            <p:tav tm="100000">
                                              <p:val>
                                                <p:strVal val="#ppt_x"/>
                                              </p:val>
                                            </p:tav>
                                          </p:tavLst>
                                        </p:anim>
                                        <p:anim calcmode="lin" valueType="num" p14:bounceEnd="52000">
                                          <p:cBhvr additive="base">
                                            <p:cTn id="28" dur="700" fill="hold"/>
                                            <p:tgtEl>
                                              <p:spTgt spid="73"/>
                                            </p:tgtEl>
                                            <p:attrNameLst>
                                              <p:attrName>ppt_y</p:attrName>
                                            </p:attrNameLst>
                                          </p:cBhvr>
                                          <p:tavLst>
                                            <p:tav tm="0">
                                              <p:val>
                                                <p:strVal val="0-#ppt_h/2"/>
                                              </p:val>
                                            </p:tav>
                                            <p:tav tm="100000">
                                              <p:val>
                                                <p:strVal val="#ppt_y"/>
                                              </p:val>
                                            </p:tav>
                                          </p:tavLst>
                                        </p:anim>
                                      </p:childTnLst>
                                    </p:cTn>
                                  </p:par>
                                  <p:par>
                                    <p:cTn id="29" presetID="53" presetClass="entr" presetSubtype="16" fill="hold" nodeType="withEffect">
                                      <p:stCondLst>
                                        <p:cond delay="700"/>
                                      </p:stCondLst>
                                      <p:iterate type="lt">
                                        <p:tmPct val="10000"/>
                                      </p:iterate>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p:cTn id="3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8">
                                                <p:txEl>
                                                  <p:pRg st="0" end="0"/>
                                                </p:txEl>
                                              </p:spTgt>
                                            </p:tgtEl>
                                          </p:cBhvr>
                                        </p:animEffect>
                                      </p:childTnLst>
                                    </p:cTn>
                                  </p:par>
                                  <p:par>
                                    <p:cTn id="34" presetID="53" presetClass="entr" presetSubtype="16" fill="hold" grpId="0" nodeType="withEffect">
                                      <p:stCondLst>
                                        <p:cond delay="700"/>
                                      </p:stCondLst>
                                      <p:iterate type="lt">
                                        <p:tmPct val="5000"/>
                                      </p:iterate>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par>
                                    <p:cTn id="39" presetID="1" presetClass="entr" presetSubtype="0" fill="hold" grpId="2" nodeType="withEffect">
                                      <p:stCondLst>
                                        <p:cond delay="138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2" nodeType="withEffect">
                                      <p:stCondLst>
                                        <p:cond delay="138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2" nodeType="withEffect">
                                      <p:stCondLst>
                                        <p:cond delay="138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2" nodeType="withEffect">
                                      <p:stCondLst>
                                        <p:cond delay="138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fill="hold" grpId="0" nodeType="withEffect">
                                      <p:stCondLst>
                                        <p:cond delay="1380"/>
                                      </p:stCondLst>
                                      <p:childTnLst>
                                        <p:set>
                                          <p:cBhvr>
                                            <p:cTn id="48" dur="1" fill="hold">
                                              <p:stCondLst>
                                                <p:cond delay="0"/>
                                              </p:stCondLst>
                                            </p:cTn>
                                            <p:tgtEl>
                                              <p:spTgt spid="43"/>
                                            </p:tgtEl>
                                            <p:attrNameLst>
                                              <p:attrName>style.visibility</p:attrName>
                                            </p:attrNameLst>
                                          </p:cBhvr>
                                          <p:to>
                                            <p:strVal val="visible"/>
                                          </p:to>
                                        </p:set>
                                        <p:animScale>
                                          <p:cBhvr>
                                            <p:cTn id="49" dur="1000" fill="hold">
                                              <p:stCondLst>
                                                <p:cond delay="0"/>
                                              </p:stCondLst>
                                            </p:cTn>
                                            <p:tgtEl>
                                              <p:spTgt spid="43"/>
                                            </p:tgtEl>
                                          </p:cBhvr>
                                          <p:from x="100000" y="100000"/>
                                          <p:to x="17000" y="17000"/>
                                        </p:animScale>
                                      </p:childTnLst>
                                    </p:cTn>
                                  </p:par>
                                  <p:par>
                                    <p:cTn id="50" presetID="42" presetClass="path" presetSubtype="0" accel="50000" decel="50000" fill="hold" grpId="1" nodeType="withEffect">
                                      <p:stCondLst>
                                        <p:cond delay="1380"/>
                                      </p:stCondLst>
                                      <p:childTnLst>
                                        <p:animMotion origin="layout" path="M -2.91667E-6 -1.85185E-6 L 0.28086 -0.34491 " pathEditMode="relative" rAng="0" ptsTypes="AA">
                                          <p:cBhvr>
                                            <p:cTn id="51" dur="1000" fill="hold"/>
                                            <p:tgtEl>
                                              <p:spTgt spid="43"/>
                                            </p:tgtEl>
                                            <p:attrNameLst>
                                              <p:attrName>ppt_x</p:attrName>
                                              <p:attrName>ppt_y</p:attrName>
                                            </p:attrNameLst>
                                          </p:cBhvr>
                                          <p:rCtr x="14036" y="-17245"/>
                                        </p:animMotion>
                                      </p:childTnLst>
                                    </p:cTn>
                                  </p:par>
                                  <p:par>
                                    <p:cTn id="52" presetID="0" presetClass="entr" presetSubtype="0" fill="hold" grpId="0" nodeType="withEffect">
                                      <p:stCondLst>
                                        <p:cond delay="1380"/>
                                      </p:stCondLst>
                                      <p:childTnLst>
                                        <p:set>
                                          <p:cBhvr>
                                            <p:cTn id="53" dur="1" fill="hold">
                                              <p:stCondLst>
                                                <p:cond delay="0"/>
                                              </p:stCondLst>
                                            </p:cTn>
                                            <p:tgtEl>
                                              <p:spTgt spid="45"/>
                                            </p:tgtEl>
                                            <p:attrNameLst>
                                              <p:attrName>style.visibility</p:attrName>
                                            </p:attrNameLst>
                                          </p:cBhvr>
                                          <p:to>
                                            <p:strVal val="visible"/>
                                          </p:to>
                                        </p:set>
                                        <p:animScale>
                                          <p:cBhvr>
                                            <p:cTn id="54" dur="1000" fill="hold">
                                              <p:stCondLst>
                                                <p:cond delay="0"/>
                                              </p:stCondLst>
                                            </p:cTn>
                                            <p:tgtEl>
                                              <p:spTgt spid="45"/>
                                            </p:tgtEl>
                                          </p:cBhvr>
                                          <p:from x="100000" y="100000"/>
                                          <p:to x="17000" y="17000"/>
                                        </p:animScale>
                                      </p:childTnLst>
                                    </p:cTn>
                                  </p:par>
                                  <p:par>
                                    <p:cTn id="55" presetID="42" presetClass="path" presetSubtype="0" accel="50000" decel="50000" fill="hold" grpId="1" nodeType="withEffect">
                                      <p:stCondLst>
                                        <p:cond delay="1380"/>
                                      </p:stCondLst>
                                      <p:childTnLst>
                                        <p:animMotion origin="layout" path="M -2.91667E-6 -1.85185E-6 L 0.27487 -0.13472 " pathEditMode="relative" rAng="0" ptsTypes="AA">
                                          <p:cBhvr>
                                            <p:cTn id="56" dur="1000" fill="hold"/>
                                            <p:tgtEl>
                                              <p:spTgt spid="45"/>
                                            </p:tgtEl>
                                            <p:attrNameLst>
                                              <p:attrName>ppt_x</p:attrName>
                                              <p:attrName>ppt_y</p:attrName>
                                            </p:attrNameLst>
                                          </p:cBhvr>
                                          <p:rCtr x="13737" y="-6736"/>
                                        </p:animMotion>
                                      </p:childTnLst>
                                    </p:cTn>
                                  </p:par>
                                  <p:par>
                                    <p:cTn id="57" presetID="0" presetClass="entr" presetSubtype="0" fill="hold" grpId="0" nodeType="withEffect">
                                      <p:stCondLst>
                                        <p:cond delay="1380"/>
                                      </p:stCondLst>
                                      <p:childTnLst>
                                        <p:set>
                                          <p:cBhvr>
                                            <p:cTn id="58" dur="1" fill="hold">
                                              <p:stCondLst>
                                                <p:cond delay="0"/>
                                              </p:stCondLst>
                                            </p:cTn>
                                            <p:tgtEl>
                                              <p:spTgt spid="48"/>
                                            </p:tgtEl>
                                            <p:attrNameLst>
                                              <p:attrName>style.visibility</p:attrName>
                                            </p:attrNameLst>
                                          </p:cBhvr>
                                          <p:to>
                                            <p:strVal val="visible"/>
                                          </p:to>
                                        </p:set>
                                        <p:animScale>
                                          <p:cBhvr>
                                            <p:cTn id="59" dur="1000" fill="hold">
                                              <p:stCondLst>
                                                <p:cond delay="0"/>
                                              </p:stCondLst>
                                            </p:cTn>
                                            <p:tgtEl>
                                              <p:spTgt spid="48"/>
                                            </p:tgtEl>
                                          </p:cBhvr>
                                          <p:from x="100000" y="100000"/>
                                          <p:to x="17000" y="17000"/>
                                        </p:animScale>
                                      </p:childTnLst>
                                    </p:cTn>
                                  </p:par>
                                  <p:par>
                                    <p:cTn id="60" presetID="42" presetClass="path" presetSubtype="0" accel="50000" decel="50000" fill="hold" grpId="1" nodeType="withEffect">
                                      <p:stCondLst>
                                        <p:cond delay="1380"/>
                                      </p:stCondLst>
                                      <p:childTnLst>
                                        <p:animMotion origin="layout" path="M -2.91667E-6 -1.85185E-6 L 0.28164 0.09005 " pathEditMode="relative" rAng="0" ptsTypes="AA">
                                          <p:cBhvr>
                                            <p:cTn id="61" dur="1000" fill="hold"/>
                                            <p:tgtEl>
                                              <p:spTgt spid="48"/>
                                            </p:tgtEl>
                                            <p:attrNameLst>
                                              <p:attrName>ppt_x</p:attrName>
                                              <p:attrName>ppt_y</p:attrName>
                                            </p:attrNameLst>
                                          </p:cBhvr>
                                          <p:rCtr x="14076" y="4491"/>
                                        </p:animMotion>
                                      </p:childTnLst>
                                    </p:cTn>
                                  </p:par>
                                  <p:par>
                                    <p:cTn id="62" presetID="0" presetClass="entr" presetSubtype="0" fill="hold" grpId="0" nodeType="withEffect">
                                      <p:stCondLst>
                                        <p:cond delay="1380"/>
                                      </p:stCondLst>
                                      <p:childTnLst>
                                        <p:set>
                                          <p:cBhvr>
                                            <p:cTn id="63" dur="1" fill="hold">
                                              <p:stCondLst>
                                                <p:cond delay="0"/>
                                              </p:stCondLst>
                                            </p:cTn>
                                            <p:tgtEl>
                                              <p:spTgt spid="49"/>
                                            </p:tgtEl>
                                            <p:attrNameLst>
                                              <p:attrName>style.visibility</p:attrName>
                                            </p:attrNameLst>
                                          </p:cBhvr>
                                          <p:to>
                                            <p:strVal val="visible"/>
                                          </p:to>
                                        </p:set>
                                        <p:animScale>
                                          <p:cBhvr>
                                            <p:cTn id="64" dur="1000" fill="hold">
                                              <p:stCondLst>
                                                <p:cond delay="0"/>
                                              </p:stCondLst>
                                            </p:cTn>
                                            <p:tgtEl>
                                              <p:spTgt spid="49"/>
                                            </p:tgtEl>
                                          </p:cBhvr>
                                          <p:from x="100000" y="100000"/>
                                          <p:to x="17000" y="17000"/>
                                        </p:animScale>
                                      </p:childTnLst>
                                    </p:cTn>
                                  </p:par>
                                  <p:par>
                                    <p:cTn id="65" presetID="42" presetClass="path" presetSubtype="0" accel="50000" decel="50000" fill="hold" grpId="1" nodeType="withEffect">
                                      <p:stCondLst>
                                        <p:cond delay="1380"/>
                                      </p:stCondLst>
                                      <p:childTnLst>
                                        <p:animMotion origin="layout" path="M -2.91667E-6 -1.85185E-6 L 0.28269 0.28912 " pathEditMode="relative" rAng="0" ptsTypes="AA">
                                          <p:cBhvr>
                                            <p:cTn id="66" dur="1000" fill="hold"/>
                                            <p:tgtEl>
                                              <p:spTgt spid="49"/>
                                            </p:tgtEl>
                                            <p:attrNameLst>
                                              <p:attrName>ppt_x</p:attrName>
                                              <p:attrName>ppt_y</p:attrName>
                                            </p:attrNameLst>
                                          </p:cBhvr>
                                          <p:rCtr x="14128" y="14444"/>
                                        </p:animMotion>
                                      </p:childTnLst>
                                    </p:cTn>
                                  </p:par>
                                  <p:par>
                                    <p:cTn id="67" presetID="22" presetClass="entr" presetSubtype="8" fill="hold" grpId="0" nodeType="withEffect">
                                      <p:stCondLst>
                                        <p:cond delay="238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grpId="0" nodeType="withEffect">
                                      <p:stCondLst>
                                        <p:cond delay="238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22" presetClass="entr" presetSubtype="8" fill="hold" grpId="0" nodeType="withEffect">
                                      <p:stCondLst>
                                        <p:cond delay="238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par>
                                    <p:cTn id="76" presetID="22" presetClass="entr" presetSubtype="8" fill="hold" grpId="0" nodeType="withEffect">
                                      <p:stCondLst>
                                        <p:cond delay="238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par>
                                    <p:cTn id="79" presetID="2" presetClass="entr" presetSubtype="1" fill="hold" nodeType="withEffect" p14:presetBounceEnd="60000">
                                      <p:stCondLst>
                                        <p:cond delay="2880"/>
                                      </p:stCondLst>
                                      <p:childTnLst>
                                        <p:set>
                                          <p:cBhvr>
                                            <p:cTn id="80" dur="1" fill="hold">
                                              <p:stCondLst>
                                                <p:cond delay="0"/>
                                              </p:stCondLst>
                                            </p:cTn>
                                            <p:tgtEl>
                                              <p:spTgt spid="3"/>
                                            </p:tgtEl>
                                            <p:attrNameLst>
                                              <p:attrName>style.visibility</p:attrName>
                                            </p:attrNameLst>
                                          </p:cBhvr>
                                          <p:to>
                                            <p:strVal val="visible"/>
                                          </p:to>
                                        </p:set>
                                        <p:anim calcmode="lin" valueType="num" p14:bounceEnd="60000">
                                          <p:cBhvr additive="base">
                                            <p:cTn id="81"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82" dur="750" fill="hold"/>
                                            <p:tgtEl>
                                              <p:spTgt spid="3"/>
                                            </p:tgtEl>
                                            <p:attrNameLst>
                                              <p:attrName>ppt_y</p:attrName>
                                            </p:attrNameLst>
                                          </p:cBhvr>
                                          <p:tavLst>
                                            <p:tav tm="0">
                                              <p:val>
                                                <p:strVal val="0-#ppt_h/2"/>
                                              </p:val>
                                            </p:tav>
                                            <p:tav tm="100000">
                                              <p:val>
                                                <p:strVal val="#ppt_y"/>
                                              </p:val>
                                            </p:tav>
                                          </p:tavLst>
                                        </p:anim>
                                      </p:childTnLst>
                                    </p:cTn>
                                  </p:par>
                                  <p:par>
                                    <p:cTn id="83" presetID="2" presetClass="entr" presetSubtype="1" fill="hold" nodeType="withEffect" p14:presetBounceEnd="60000">
                                      <p:stCondLst>
                                        <p:cond delay="3380"/>
                                      </p:stCondLst>
                                      <p:childTnLst>
                                        <p:set>
                                          <p:cBhvr>
                                            <p:cTn id="84" dur="1" fill="hold">
                                              <p:stCondLst>
                                                <p:cond delay="0"/>
                                              </p:stCondLst>
                                            </p:cTn>
                                            <p:tgtEl>
                                              <p:spTgt spid="5"/>
                                            </p:tgtEl>
                                            <p:attrNameLst>
                                              <p:attrName>style.visibility</p:attrName>
                                            </p:attrNameLst>
                                          </p:cBhvr>
                                          <p:to>
                                            <p:strVal val="visible"/>
                                          </p:to>
                                        </p:set>
                                        <p:anim calcmode="lin" valueType="num" p14:bounceEnd="60000">
                                          <p:cBhvr additive="base">
                                            <p:cTn id="85" dur="75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86" dur="750" fill="hold"/>
                                            <p:tgtEl>
                                              <p:spTgt spid="5"/>
                                            </p:tgtEl>
                                            <p:attrNameLst>
                                              <p:attrName>ppt_y</p:attrName>
                                            </p:attrNameLst>
                                          </p:cBhvr>
                                          <p:tavLst>
                                            <p:tav tm="0">
                                              <p:val>
                                                <p:strVal val="0-#ppt_h/2"/>
                                              </p:val>
                                            </p:tav>
                                            <p:tav tm="100000">
                                              <p:val>
                                                <p:strVal val="#ppt_y"/>
                                              </p:val>
                                            </p:tav>
                                          </p:tavLst>
                                        </p:anim>
                                      </p:childTnLst>
                                    </p:cTn>
                                  </p:par>
                                  <p:par>
                                    <p:cTn id="87" presetID="2" presetClass="entr" presetSubtype="1" fill="hold" nodeType="withEffect" p14:presetBounceEnd="60000">
                                      <p:stCondLst>
                                        <p:cond delay="3880"/>
                                      </p:stCondLst>
                                      <p:childTnLst>
                                        <p:set>
                                          <p:cBhvr>
                                            <p:cTn id="88" dur="1" fill="hold">
                                              <p:stCondLst>
                                                <p:cond delay="0"/>
                                              </p:stCondLst>
                                            </p:cTn>
                                            <p:tgtEl>
                                              <p:spTgt spid="8"/>
                                            </p:tgtEl>
                                            <p:attrNameLst>
                                              <p:attrName>style.visibility</p:attrName>
                                            </p:attrNameLst>
                                          </p:cBhvr>
                                          <p:to>
                                            <p:strVal val="visible"/>
                                          </p:to>
                                        </p:set>
                                        <p:anim calcmode="lin" valueType="num" p14:bounceEnd="60000">
                                          <p:cBhvr additive="base">
                                            <p:cTn id="89" dur="7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90" dur="750" fill="hold"/>
                                            <p:tgtEl>
                                              <p:spTgt spid="8"/>
                                            </p:tgtEl>
                                            <p:attrNameLst>
                                              <p:attrName>ppt_y</p:attrName>
                                            </p:attrNameLst>
                                          </p:cBhvr>
                                          <p:tavLst>
                                            <p:tav tm="0">
                                              <p:val>
                                                <p:strVal val="0-#ppt_h/2"/>
                                              </p:val>
                                            </p:tav>
                                            <p:tav tm="100000">
                                              <p:val>
                                                <p:strVal val="#ppt_y"/>
                                              </p:val>
                                            </p:tav>
                                          </p:tavLst>
                                        </p:anim>
                                      </p:childTnLst>
                                    </p:cTn>
                                  </p:par>
                                  <p:par>
                                    <p:cTn id="91" presetID="2" presetClass="entr" presetSubtype="1" fill="hold" nodeType="withEffect" p14:presetBounceEnd="60000">
                                      <p:stCondLst>
                                        <p:cond delay="4380"/>
                                      </p:stCondLst>
                                      <p:childTnLst>
                                        <p:set>
                                          <p:cBhvr>
                                            <p:cTn id="92" dur="1" fill="hold">
                                              <p:stCondLst>
                                                <p:cond delay="0"/>
                                              </p:stCondLst>
                                            </p:cTn>
                                            <p:tgtEl>
                                              <p:spTgt spid="9"/>
                                            </p:tgtEl>
                                            <p:attrNameLst>
                                              <p:attrName>style.visibility</p:attrName>
                                            </p:attrNameLst>
                                          </p:cBhvr>
                                          <p:to>
                                            <p:strVal val="visible"/>
                                          </p:to>
                                        </p:set>
                                        <p:anim calcmode="lin" valueType="num" p14:bounceEnd="60000">
                                          <p:cBhvr additive="base">
                                            <p:cTn id="93" dur="75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94"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49" grpId="1" bldLvl="0" animBg="1"/>
          <p:bldP spid="49" grpId="2" bldLvl="0" animBg="1"/>
          <p:bldP spid="48" grpId="0" bldLvl="0" animBg="1"/>
          <p:bldP spid="48" grpId="1" bldLvl="0" animBg="1"/>
          <p:bldP spid="48" grpId="2" bldLvl="0" animBg="1"/>
          <p:bldP spid="45" grpId="0" bldLvl="0" animBg="1"/>
          <p:bldP spid="45" grpId="1" bldLvl="0" animBg="1"/>
          <p:bldP spid="45" grpId="2" bldLvl="0" animBg="1"/>
          <p:bldP spid="43" grpId="0" bldLvl="0" animBg="1"/>
          <p:bldP spid="43" grpId="1" bldLvl="0" animBg="1"/>
          <p:bldP spid="43" grpId="2" bldLvl="0" animBg="1"/>
          <p:bldP spid="7" grpId="0" bldLvl="0" animBg="1"/>
          <p:bldP spid="4" grpId="0" bldLvl="0" animBg="1"/>
          <p:bldP spid="6" grpId="0" bldLvl="0" animBg="1"/>
          <p:bldP spid="15" grpId="0" bldLvl="0" animBg="1"/>
          <p:bldP spid="27" grpId="0"/>
          <p:bldP spid="51" grpId="0" bldLvl="0" animBg="1"/>
          <p:bldP spid="46" grpId="0" bldLvl="0" animBg="1"/>
          <p:bldP spid="54" grpId="0" bldLvl="0" animBg="1"/>
          <p:bldP spid="57" grpId="0" bldLvl="0" animBg="1"/>
          <p:bldP spid="68" grpId="0" bldLvl="0" animBg="1"/>
          <p:bldP spid="7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700" fill="hold"/>
                                            <p:tgtEl>
                                              <p:spTgt spid="68"/>
                                            </p:tgtEl>
                                            <p:attrNameLst>
                                              <p:attrName>ppt_x</p:attrName>
                                            </p:attrNameLst>
                                          </p:cBhvr>
                                          <p:tavLst>
                                            <p:tav tm="0">
                                              <p:val>
                                                <p:strVal val="#ppt_x"/>
                                              </p:val>
                                            </p:tav>
                                            <p:tav tm="100000">
                                              <p:val>
                                                <p:strVal val="#ppt_x"/>
                                              </p:val>
                                            </p:tav>
                                          </p:tavLst>
                                        </p:anim>
                                        <p:anim calcmode="lin" valueType="num">
                                          <p:cBhvr additive="base">
                                            <p:cTn id="12" dur="700" fill="hold"/>
                                            <p:tgtEl>
                                              <p:spTgt spid="6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00" fill="hold"/>
                                            <p:tgtEl>
                                              <p:spTgt spid="7"/>
                                            </p:tgtEl>
                                            <p:attrNameLst>
                                              <p:attrName>ppt_x</p:attrName>
                                            </p:attrNameLst>
                                          </p:cBhvr>
                                          <p:tavLst>
                                            <p:tav tm="0">
                                              <p:val>
                                                <p:strVal val="#ppt_x"/>
                                              </p:val>
                                            </p:tav>
                                            <p:tav tm="100000">
                                              <p:val>
                                                <p:strVal val="#ppt_x"/>
                                              </p:val>
                                            </p:tav>
                                          </p:tavLst>
                                        </p:anim>
                                        <p:anim calcmode="lin" valueType="num">
                                          <p:cBhvr additive="base">
                                            <p:cTn id="16" dur="7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00" fill="hold"/>
                                            <p:tgtEl>
                                              <p:spTgt spid="15"/>
                                            </p:tgtEl>
                                            <p:attrNameLst>
                                              <p:attrName>ppt_x</p:attrName>
                                            </p:attrNameLst>
                                          </p:cBhvr>
                                          <p:tavLst>
                                            <p:tav tm="0">
                                              <p:val>
                                                <p:strVal val="#ppt_x"/>
                                              </p:val>
                                            </p:tav>
                                            <p:tav tm="100000">
                                              <p:val>
                                                <p:strVal val="#ppt_x"/>
                                              </p:val>
                                            </p:tav>
                                          </p:tavLst>
                                        </p:anim>
                                        <p:anim calcmode="lin" valueType="num">
                                          <p:cBhvr additive="base">
                                            <p:cTn id="20" dur="7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700" fill="hold"/>
                                            <p:tgtEl>
                                              <p:spTgt spid="6"/>
                                            </p:tgtEl>
                                            <p:attrNameLst>
                                              <p:attrName>ppt_x</p:attrName>
                                            </p:attrNameLst>
                                          </p:cBhvr>
                                          <p:tavLst>
                                            <p:tav tm="0">
                                              <p:val>
                                                <p:strVal val="#ppt_x"/>
                                              </p:val>
                                            </p:tav>
                                            <p:tav tm="100000">
                                              <p:val>
                                                <p:strVal val="#ppt_x"/>
                                              </p:val>
                                            </p:tav>
                                          </p:tavLst>
                                        </p:anim>
                                        <p:anim calcmode="lin" valueType="num">
                                          <p:cBhvr additive="base">
                                            <p:cTn id="24" dur="7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700" fill="hold"/>
                                            <p:tgtEl>
                                              <p:spTgt spid="73"/>
                                            </p:tgtEl>
                                            <p:attrNameLst>
                                              <p:attrName>ppt_x</p:attrName>
                                            </p:attrNameLst>
                                          </p:cBhvr>
                                          <p:tavLst>
                                            <p:tav tm="0">
                                              <p:val>
                                                <p:strVal val="#ppt_x"/>
                                              </p:val>
                                            </p:tav>
                                            <p:tav tm="100000">
                                              <p:val>
                                                <p:strVal val="#ppt_x"/>
                                              </p:val>
                                            </p:tav>
                                          </p:tavLst>
                                        </p:anim>
                                        <p:anim calcmode="lin" valueType="num">
                                          <p:cBhvr additive="base">
                                            <p:cTn id="28" dur="700" fill="hold"/>
                                            <p:tgtEl>
                                              <p:spTgt spid="73"/>
                                            </p:tgtEl>
                                            <p:attrNameLst>
                                              <p:attrName>ppt_y</p:attrName>
                                            </p:attrNameLst>
                                          </p:cBhvr>
                                          <p:tavLst>
                                            <p:tav tm="0">
                                              <p:val>
                                                <p:strVal val="0-#ppt_h/2"/>
                                              </p:val>
                                            </p:tav>
                                            <p:tav tm="100000">
                                              <p:val>
                                                <p:strVal val="#ppt_y"/>
                                              </p:val>
                                            </p:tav>
                                          </p:tavLst>
                                        </p:anim>
                                      </p:childTnLst>
                                    </p:cTn>
                                  </p:par>
                                  <p:par>
                                    <p:cTn id="29" presetID="53" presetClass="entr" presetSubtype="16" fill="hold" nodeType="withEffect">
                                      <p:stCondLst>
                                        <p:cond delay="700"/>
                                      </p:stCondLst>
                                      <p:iterate type="lt">
                                        <p:tmPct val="10000"/>
                                      </p:iterate>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p:cTn id="3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8">
                                                <p:txEl>
                                                  <p:pRg st="0" end="0"/>
                                                </p:txEl>
                                              </p:spTgt>
                                            </p:tgtEl>
                                          </p:cBhvr>
                                        </p:animEffect>
                                      </p:childTnLst>
                                    </p:cTn>
                                  </p:par>
                                  <p:par>
                                    <p:cTn id="34" presetID="53" presetClass="entr" presetSubtype="16" fill="hold" grpId="0" nodeType="withEffect">
                                      <p:stCondLst>
                                        <p:cond delay="700"/>
                                      </p:stCondLst>
                                      <p:iterate type="lt">
                                        <p:tmPct val="5000"/>
                                      </p:iterate>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par>
                                    <p:cTn id="39" presetID="1" presetClass="entr" presetSubtype="0" fill="hold" grpId="2" nodeType="withEffect">
                                      <p:stCondLst>
                                        <p:cond delay="138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2" nodeType="withEffect">
                                      <p:stCondLst>
                                        <p:cond delay="138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2" nodeType="withEffect">
                                      <p:stCondLst>
                                        <p:cond delay="138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2" nodeType="withEffect">
                                      <p:stCondLst>
                                        <p:cond delay="138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fill="hold" grpId="0" nodeType="withEffect">
                                      <p:stCondLst>
                                        <p:cond delay="1380"/>
                                      </p:stCondLst>
                                      <p:childTnLst>
                                        <p:set>
                                          <p:cBhvr>
                                            <p:cTn id="48" dur="1" fill="hold">
                                              <p:stCondLst>
                                                <p:cond delay="0"/>
                                              </p:stCondLst>
                                            </p:cTn>
                                            <p:tgtEl>
                                              <p:spTgt spid="43"/>
                                            </p:tgtEl>
                                            <p:attrNameLst>
                                              <p:attrName>style.visibility</p:attrName>
                                            </p:attrNameLst>
                                          </p:cBhvr>
                                          <p:to>
                                            <p:strVal val="visible"/>
                                          </p:to>
                                        </p:set>
                                        <p:animScale>
                                          <p:cBhvr>
                                            <p:cTn id="49" dur="1000" fill="hold">
                                              <p:stCondLst>
                                                <p:cond delay="0"/>
                                              </p:stCondLst>
                                            </p:cTn>
                                            <p:tgtEl>
                                              <p:spTgt spid="43"/>
                                            </p:tgtEl>
                                          </p:cBhvr>
                                          <p:from x="100000" y="100000"/>
                                          <p:to x="17000" y="17000"/>
                                        </p:animScale>
                                      </p:childTnLst>
                                    </p:cTn>
                                  </p:par>
                                  <p:par>
                                    <p:cTn id="50" presetID="42" presetClass="path" presetSubtype="0" accel="50000" decel="50000" fill="hold" grpId="1" nodeType="withEffect">
                                      <p:stCondLst>
                                        <p:cond delay="1380"/>
                                      </p:stCondLst>
                                      <p:childTnLst>
                                        <p:animMotion origin="layout" path="M -2.91667E-6 -1.85185E-6 L 0.28086 -0.34491 " pathEditMode="relative" rAng="0" ptsTypes="AA">
                                          <p:cBhvr>
                                            <p:cTn id="51" dur="1000" fill="hold"/>
                                            <p:tgtEl>
                                              <p:spTgt spid="43"/>
                                            </p:tgtEl>
                                            <p:attrNameLst>
                                              <p:attrName>ppt_x</p:attrName>
                                              <p:attrName>ppt_y</p:attrName>
                                            </p:attrNameLst>
                                          </p:cBhvr>
                                          <p:rCtr x="14036" y="-17245"/>
                                        </p:animMotion>
                                      </p:childTnLst>
                                    </p:cTn>
                                  </p:par>
                                  <p:par>
                                    <p:cTn id="52" presetID="0" presetClass="entr" presetSubtype="0" fill="hold" grpId="0" nodeType="withEffect">
                                      <p:stCondLst>
                                        <p:cond delay="1380"/>
                                      </p:stCondLst>
                                      <p:childTnLst>
                                        <p:set>
                                          <p:cBhvr>
                                            <p:cTn id="53" dur="1" fill="hold">
                                              <p:stCondLst>
                                                <p:cond delay="0"/>
                                              </p:stCondLst>
                                            </p:cTn>
                                            <p:tgtEl>
                                              <p:spTgt spid="45"/>
                                            </p:tgtEl>
                                            <p:attrNameLst>
                                              <p:attrName>style.visibility</p:attrName>
                                            </p:attrNameLst>
                                          </p:cBhvr>
                                          <p:to>
                                            <p:strVal val="visible"/>
                                          </p:to>
                                        </p:set>
                                        <p:animScale>
                                          <p:cBhvr>
                                            <p:cTn id="54" dur="1000" fill="hold">
                                              <p:stCondLst>
                                                <p:cond delay="0"/>
                                              </p:stCondLst>
                                            </p:cTn>
                                            <p:tgtEl>
                                              <p:spTgt spid="45"/>
                                            </p:tgtEl>
                                          </p:cBhvr>
                                          <p:from x="100000" y="100000"/>
                                          <p:to x="17000" y="17000"/>
                                        </p:animScale>
                                      </p:childTnLst>
                                    </p:cTn>
                                  </p:par>
                                  <p:par>
                                    <p:cTn id="55" presetID="42" presetClass="path" presetSubtype="0" accel="50000" decel="50000" fill="hold" grpId="1" nodeType="withEffect">
                                      <p:stCondLst>
                                        <p:cond delay="1380"/>
                                      </p:stCondLst>
                                      <p:childTnLst>
                                        <p:animMotion origin="layout" path="M -2.91667E-6 -1.85185E-6 L 0.27487 -0.13472 " pathEditMode="relative" rAng="0" ptsTypes="AA">
                                          <p:cBhvr>
                                            <p:cTn id="56" dur="1000" fill="hold"/>
                                            <p:tgtEl>
                                              <p:spTgt spid="45"/>
                                            </p:tgtEl>
                                            <p:attrNameLst>
                                              <p:attrName>ppt_x</p:attrName>
                                              <p:attrName>ppt_y</p:attrName>
                                            </p:attrNameLst>
                                          </p:cBhvr>
                                          <p:rCtr x="13737" y="-6736"/>
                                        </p:animMotion>
                                      </p:childTnLst>
                                    </p:cTn>
                                  </p:par>
                                  <p:par>
                                    <p:cTn id="57" presetID="0" presetClass="entr" presetSubtype="0" fill="hold" grpId="0" nodeType="withEffect">
                                      <p:stCondLst>
                                        <p:cond delay="1380"/>
                                      </p:stCondLst>
                                      <p:childTnLst>
                                        <p:set>
                                          <p:cBhvr>
                                            <p:cTn id="58" dur="1" fill="hold">
                                              <p:stCondLst>
                                                <p:cond delay="0"/>
                                              </p:stCondLst>
                                            </p:cTn>
                                            <p:tgtEl>
                                              <p:spTgt spid="48"/>
                                            </p:tgtEl>
                                            <p:attrNameLst>
                                              <p:attrName>style.visibility</p:attrName>
                                            </p:attrNameLst>
                                          </p:cBhvr>
                                          <p:to>
                                            <p:strVal val="visible"/>
                                          </p:to>
                                        </p:set>
                                        <p:animScale>
                                          <p:cBhvr>
                                            <p:cTn id="59" dur="1000" fill="hold">
                                              <p:stCondLst>
                                                <p:cond delay="0"/>
                                              </p:stCondLst>
                                            </p:cTn>
                                            <p:tgtEl>
                                              <p:spTgt spid="48"/>
                                            </p:tgtEl>
                                          </p:cBhvr>
                                          <p:from x="100000" y="100000"/>
                                          <p:to x="17000" y="17000"/>
                                        </p:animScale>
                                      </p:childTnLst>
                                    </p:cTn>
                                  </p:par>
                                  <p:par>
                                    <p:cTn id="60" presetID="42" presetClass="path" presetSubtype="0" accel="50000" decel="50000" fill="hold" grpId="1" nodeType="withEffect">
                                      <p:stCondLst>
                                        <p:cond delay="1380"/>
                                      </p:stCondLst>
                                      <p:childTnLst>
                                        <p:animMotion origin="layout" path="M -2.91667E-6 -1.85185E-6 L 0.28164 0.09005 " pathEditMode="relative" rAng="0" ptsTypes="AA">
                                          <p:cBhvr>
                                            <p:cTn id="61" dur="1000" fill="hold"/>
                                            <p:tgtEl>
                                              <p:spTgt spid="48"/>
                                            </p:tgtEl>
                                            <p:attrNameLst>
                                              <p:attrName>ppt_x</p:attrName>
                                              <p:attrName>ppt_y</p:attrName>
                                            </p:attrNameLst>
                                          </p:cBhvr>
                                          <p:rCtr x="14076" y="4491"/>
                                        </p:animMotion>
                                      </p:childTnLst>
                                    </p:cTn>
                                  </p:par>
                                  <p:par>
                                    <p:cTn id="62" presetID="0" presetClass="entr" presetSubtype="0" fill="hold" grpId="0" nodeType="withEffect">
                                      <p:stCondLst>
                                        <p:cond delay="1380"/>
                                      </p:stCondLst>
                                      <p:childTnLst>
                                        <p:set>
                                          <p:cBhvr>
                                            <p:cTn id="63" dur="1" fill="hold">
                                              <p:stCondLst>
                                                <p:cond delay="0"/>
                                              </p:stCondLst>
                                            </p:cTn>
                                            <p:tgtEl>
                                              <p:spTgt spid="49"/>
                                            </p:tgtEl>
                                            <p:attrNameLst>
                                              <p:attrName>style.visibility</p:attrName>
                                            </p:attrNameLst>
                                          </p:cBhvr>
                                          <p:to>
                                            <p:strVal val="visible"/>
                                          </p:to>
                                        </p:set>
                                        <p:animScale>
                                          <p:cBhvr>
                                            <p:cTn id="64" dur="1000" fill="hold">
                                              <p:stCondLst>
                                                <p:cond delay="0"/>
                                              </p:stCondLst>
                                            </p:cTn>
                                            <p:tgtEl>
                                              <p:spTgt spid="49"/>
                                            </p:tgtEl>
                                          </p:cBhvr>
                                          <p:from x="100000" y="100000"/>
                                          <p:to x="17000" y="17000"/>
                                        </p:animScale>
                                      </p:childTnLst>
                                    </p:cTn>
                                  </p:par>
                                  <p:par>
                                    <p:cTn id="65" presetID="42" presetClass="path" presetSubtype="0" accel="50000" decel="50000" fill="hold" grpId="1" nodeType="withEffect">
                                      <p:stCondLst>
                                        <p:cond delay="1380"/>
                                      </p:stCondLst>
                                      <p:childTnLst>
                                        <p:animMotion origin="layout" path="M -2.91667E-6 -1.85185E-6 L 0.28269 0.28912 " pathEditMode="relative" rAng="0" ptsTypes="AA">
                                          <p:cBhvr>
                                            <p:cTn id="66" dur="1000" fill="hold"/>
                                            <p:tgtEl>
                                              <p:spTgt spid="49"/>
                                            </p:tgtEl>
                                            <p:attrNameLst>
                                              <p:attrName>ppt_x</p:attrName>
                                              <p:attrName>ppt_y</p:attrName>
                                            </p:attrNameLst>
                                          </p:cBhvr>
                                          <p:rCtr x="14128" y="14444"/>
                                        </p:animMotion>
                                      </p:childTnLst>
                                    </p:cTn>
                                  </p:par>
                                  <p:par>
                                    <p:cTn id="67" presetID="22" presetClass="entr" presetSubtype="8" fill="hold" grpId="0" nodeType="withEffect">
                                      <p:stCondLst>
                                        <p:cond delay="238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grpId="0" nodeType="withEffect">
                                      <p:stCondLst>
                                        <p:cond delay="238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22" presetClass="entr" presetSubtype="8" fill="hold" grpId="0" nodeType="withEffect">
                                      <p:stCondLst>
                                        <p:cond delay="238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par>
                                    <p:cTn id="76" presetID="22" presetClass="entr" presetSubtype="8" fill="hold" grpId="0" nodeType="withEffect">
                                      <p:stCondLst>
                                        <p:cond delay="238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par>
                                    <p:cTn id="79" presetID="2" presetClass="entr" presetSubtype="1" fill="hold" nodeType="withEffect">
                                      <p:stCondLst>
                                        <p:cond delay="2880"/>
                                      </p:stCondLst>
                                      <p:childTnLst>
                                        <p:set>
                                          <p:cBhvr>
                                            <p:cTn id="80" dur="1" fill="hold">
                                              <p:stCondLst>
                                                <p:cond delay="0"/>
                                              </p:stCondLst>
                                            </p:cTn>
                                            <p:tgtEl>
                                              <p:spTgt spid="3"/>
                                            </p:tgtEl>
                                            <p:attrNameLst>
                                              <p:attrName>style.visibility</p:attrName>
                                            </p:attrNameLst>
                                          </p:cBhvr>
                                          <p:to>
                                            <p:strVal val="visible"/>
                                          </p:to>
                                        </p:set>
                                        <p:anim calcmode="lin" valueType="num">
                                          <p:cBhvr additive="base">
                                            <p:cTn id="81" dur="750" fill="hold"/>
                                            <p:tgtEl>
                                              <p:spTgt spid="3"/>
                                            </p:tgtEl>
                                            <p:attrNameLst>
                                              <p:attrName>ppt_x</p:attrName>
                                            </p:attrNameLst>
                                          </p:cBhvr>
                                          <p:tavLst>
                                            <p:tav tm="0">
                                              <p:val>
                                                <p:strVal val="#ppt_x"/>
                                              </p:val>
                                            </p:tav>
                                            <p:tav tm="100000">
                                              <p:val>
                                                <p:strVal val="#ppt_x"/>
                                              </p:val>
                                            </p:tav>
                                          </p:tavLst>
                                        </p:anim>
                                        <p:anim calcmode="lin" valueType="num">
                                          <p:cBhvr additive="base">
                                            <p:cTn id="82" dur="750" fill="hold"/>
                                            <p:tgtEl>
                                              <p:spTgt spid="3"/>
                                            </p:tgtEl>
                                            <p:attrNameLst>
                                              <p:attrName>ppt_y</p:attrName>
                                            </p:attrNameLst>
                                          </p:cBhvr>
                                          <p:tavLst>
                                            <p:tav tm="0">
                                              <p:val>
                                                <p:strVal val="0-#ppt_h/2"/>
                                              </p:val>
                                            </p:tav>
                                            <p:tav tm="100000">
                                              <p:val>
                                                <p:strVal val="#ppt_y"/>
                                              </p:val>
                                            </p:tav>
                                          </p:tavLst>
                                        </p:anim>
                                      </p:childTnLst>
                                    </p:cTn>
                                  </p:par>
                                  <p:par>
                                    <p:cTn id="83" presetID="2" presetClass="entr" presetSubtype="1" fill="hold" nodeType="withEffect">
                                      <p:stCondLst>
                                        <p:cond delay="3380"/>
                                      </p:stCondLst>
                                      <p:childTnLst>
                                        <p:set>
                                          <p:cBhvr>
                                            <p:cTn id="84" dur="1" fill="hold">
                                              <p:stCondLst>
                                                <p:cond delay="0"/>
                                              </p:stCondLst>
                                            </p:cTn>
                                            <p:tgtEl>
                                              <p:spTgt spid="5"/>
                                            </p:tgtEl>
                                            <p:attrNameLst>
                                              <p:attrName>style.visibility</p:attrName>
                                            </p:attrNameLst>
                                          </p:cBhvr>
                                          <p:to>
                                            <p:strVal val="visible"/>
                                          </p:to>
                                        </p:set>
                                        <p:anim calcmode="lin" valueType="num">
                                          <p:cBhvr additive="base">
                                            <p:cTn id="85" dur="750" fill="hold"/>
                                            <p:tgtEl>
                                              <p:spTgt spid="5"/>
                                            </p:tgtEl>
                                            <p:attrNameLst>
                                              <p:attrName>ppt_x</p:attrName>
                                            </p:attrNameLst>
                                          </p:cBhvr>
                                          <p:tavLst>
                                            <p:tav tm="0">
                                              <p:val>
                                                <p:strVal val="#ppt_x"/>
                                              </p:val>
                                            </p:tav>
                                            <p:tav tm="100000">
                                              <p:val>
                                                <p:strVal val="#ppt_x"/>
                                              </p:val>
                                            </p:tav>
                                          </p:tavLst>
                                        </p:anim>
                                        <p:anim calcmode="lin" valueType="num">
                                          <p:cBhvr additive="base">
                                            <p:cTn id="86" dur="750" fill="hold"/>
                                            <p:tgtEl>
                                              <p:spTgt spid="5"/>
                                            </p:tgtEl>
                                            <p:attrNameLst>
                                              <p:attrName>ppt_y</p:attrName>
                                            </p:attrNameLst>
                                          </p:cBhvr>
                                          <p:tavLst>
                                            <p:tav tm="0">
                                              <p:val>
                                                <p:strVal val="0-#ppt_h/2"/>
                                              </p:val>
                                            </p:tav>
                                            <p:tav tm="100000">
                                              <p:val>
                                                <p:strVal val="#ppt_y"/>
                                              </p:val>
                                            </p:tav>
                                          </p:tavLst>
                                        </p:anim>
                                      </p:childTnLst>
                                    </p:cTn>
                                  </p:par>
                                  <p:par>
                                    <p:cTn id="87" presetID="2" presetClass="entr" presetSubtype="1" fill="hold" nodeType="withEffect">
                                      <p:stCondLst>
                                        <p:cond delay="388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750" fill="hold"/>
                                            <p:tgtEl>
                                              <p:spTgt spid="8"/>
                                            </p:tgtEl>
                                            <p:attrNameLst>
                                              <p:attrName>ppt_x</p:attrName>
                                            </p:attrNameLst>
                                          </p:cBhvr>
                                          <p:tavLst>
                                            <p:tav tm="0">
                                              <p:val>
                                                <p:strVal val="#ppt_x"/>
                                              </p:val>
                                            </p:tav>
                                            <p:tav tm="100000">
                                              <p:val>
                                                <p:strVal val="#ppt_x"/>
                                              </p:val>
                                            </p:tav>
                                          </p:tavLst>
                                        </p:anim>
                                        <p:anim calcmode="lin" valueType="num">
                                          <p:cBhvr additive="base">
                                            <p:cTn id="90" dur="750" fill="hold"/>
                                            <p:tgtEl>
                                              <p:spTgt spid="8"/>
                                            </p:tgtEl>
                                            <p:attrNameLst>
                                              <p:attrName>ppt_y</p:attrName>
                                            </p:attrNameLst>
                                          </p:cBhvr>
                                          <p:tavLst>
                                            <p:tav tm="0">
                                              <p:val>
                                                <p:strVal val="0-#ppt_h/2"/>
                                              </p:val>
                                            </p:tav>
                                            <p:tav tm="100000">
                                              <p:val>
                                                <p:strVal val="#ppt_y"/>
                                              </p:val>
                                            </p:tav>
                                          </p:tavLst>
                                        </p:anim>
                                      </p:childTnLst>
                                    </p:cTn>
                                  </p:par>
                                  <p:par>
                                    <p:cTn id="91" presetID="2" presetClass="entr" presetSubtype="1" fill="hold" nodeType="withEffect">
                                      <p:stCondLst>
                                        <p:cond delay="438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750" fill="hold"/>
                                            <p:tgtEl>
                                              <p:spTgt spid="9"/>
                                            </p:tgtEl>
                                            <p:attrNameLst>
                                              <p:attrName>ppt_x</p:attrName>
                                            </p:attrNameLst>
                                          </p:cBhvr>
                                          <p:tavLst>
                                            <p:tav tm="0">
                                              <p:val>
                                                <p:strVal val="#ppt_x"/>
                                              </p:val>
                                            </p:tav>
                                            <p:tav tm="100000">
                                              <p:val>
                                                <p:strVal val="#ppt_x"/>
                                              </p:val>
                                            </p:tav>
                                          </p:tavLst>
                                        </p:anim>
                                        <p:anim calcmode="lin" valueType="num">
                                          <p:cBhvr additive="base">
                                            <p:cTn id="94"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49" grpId="1" bldLvl="0" animBg="1"/>
          <p:bldP spid="49" grpId="2" bldLvl="0" animBg="1"/>
          <p:bldP spid="48" grpId="0" bldLvl="0" animBg="1"/>
          <p:bldP spid="48" grpId="1" bldLvl="0" animBg="1"/>
          <p:bldP spid="48" grpId="2" bldLvl="0" animBg="1"/>
          <p:bldP spid="45" grpId="0" bldLvl="0" animBg="1"/>
          <p:bldP spid="45" grpId="1" bldLvl="0" animBg="1"/>
          <p:bldP spid="45" grpId="2" bldLvl="0" animBg="1"/>
          <p:bldP spid="43" grpId="0" bldLvl="0" animBg="1"/>
          <p:bldP spid="43" grpId="1" bldLvl="0" animBg="1"/>
          <p:bldP spid="43" grpId="2" bldLvl="0" animBg="1"/>
          <p:bldP spid="7" grpId="0" bldLvl="0" animBg="1"/>
          <p:bldP spid="4" grpId="0" bldLvl="0" animBg="1"/>
          <p:bldP spid="6" grpId="0" bldLvl="0" animBg="1"/>
          <p:bldP spid="15" grpId="0" bldLvl="0" animBg="1"/>
          <p:bldP spid="27" grpId="0"/>
          <p:bldP spid="51" grpId="0" bldLvl="0" animBg="1"/>
          <p:bldP spid="46" grpId="0" bldLvl="0" animBg="1"/>
          <p:bldP spid="54" grpId="0" bldLvl="0" animBg="1"/>
          <p:bldP spid="57" grpId="0" bldLvl="0" animBg="1"/>
          <p:bldP spid="68" grpId="0" bldLvl="0" animBg="1"/>
          <p:bldP spid="73" grpId="0" bldLvl="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7" name="文本框 6"/>
          <p:cNvSpPr txBox="1"/>
          <p:nvPr>
            <p:custDataLst>
              <p:tags r:id="rId4"/>
            </p:custDataLst>
          </p:nvPr>
        </p:nvSpPr>
        <p:spPr>
          <a:xfrm>
            <a:off x="2678506" y="1254685"/>
            <a:ext cx="320350" cy="338554"/>
          </a:xfrm>
          <a:prstGeom prst="rect">
            <a:avLst/>
          </a:prstGeom>
          <a:noFill/>
        </p:spPr>
        <p:txBody>
          <a:bodyPr wrap="square" rtlCol="0">
            <a:spAutoFit/>
          </a:bodyPr>
          <a:lstStyle/>
          <a:p>
            <a:r>
              <a:rPr lang="en-US" altLang="zh-CN" sz="1600" b="1" dirty="0">
                <a:solidFill>
                  <a:srgbClr val="FF0000"/>
                </a:solidFill>
              </a:rPr>
              <a:t>1</a:t>
            </a:r>
            <a:endParaRPr lang="zh-CN" altLang="en-US" sz="1600" b="1" dirty="0">
              <a:solidFill>
                <a:srgbClr val="FF0000"/>
              </a:solidFill>
            </a:endParaRPr>
          </a:p>
        </p:txBody>
      </p:sp>
      <p:sp>
        <p:nvSpPr>
          <p:cNvPr id="16" name="文本框 15"/>
          <p:cNvSpPr txBox="1"/>
          <p:nvPr>
            <p:custDataLst>
              <p:tags r:id="rId5"/>
            </p:custDataLst>
          </p:nvPr>
        </p:nvSpPr>
        <p:spPr>
          <a:xfrm>
            <a:off x="2447866" y="2069295"/>
            <a:ext cx="320350" cy="338554"/>
          </a:xfrm>
          <a:prstGeom prst="rect">
            <a:avLst/>
          </a:prstGeom>
          <a:noFill/>
        </p:spPr>
        <p:txBody>
          <a:bodyPr wrap="square" rtlCol="0">
            <a:spAutoFit/>
          </a:bodyPr>
          <a:lstStyle/>
          <a:p>
            <a:r>
              <a:rPr lang="en-US" altLang="zh-CN" sz="1600" b="1" dirty="0">
                <a:solidFill>
                  <a:srgbClr val="FF0000"/>
                </a:solidFill>
              </a:rPr>
              <a:t>2</a:t>
            </a:r>
            <a:endParaRPr lang="zh-CN" altLang="en-US" sz="1600" b="1" dirty="0">
              <a:solidFill>
                <a:srgbClr val="FF0000"/>
              </a:solidFill>
            </a:endParaRPr>
          </a:p>
        </p:txBody>
      </p:sp>
      <p:pic>
        <p:nvPicPr>
          <p:cNvPr id="100" name="图片 99"/>
          <p:cNvPicPr/>
          <p:nvPr>
            <p:custDataLst>
              <p:tags r:id="rId6"/>
            </p:custDataLst>
          </p:nvPr>
        </p:nvPicPr>
        <p:blipFill>
          <a:blip r:embed="rId7"/>
          <a:stretch>
            <a:fillRect/>
          </a:stretch>
        </p:blipFill>
        <p:spPr>
          <a:xfrm rot="16200000">
            <a:off x="2472055" y="1644650"/>
            <a:ext cx="694690" cy="494030"/>
          </a:xfrm>
          <a:prstGeom prst="rect">
            <a:avLst/>
          </a:prstGeom>
          <a:noFill/>
          <a:ln w="9525">
            <a:noFill/>
          </a:ln>
        </p:spPr>
      </p:pic>
      <p:sp>
        <p:nvSpPr>
          <p:cNvPr id="13" name="矩形 12"/>
          <p:cNvSpPr/>
          <p:nvPr>
            <p:custDataLst>
              <p:tags r:id="rId8"/>
            </p:custDataLst>
          </p:nvPr>
        </p:nvSpPr>
        <p:spPr>
          <a:xfrm>
            <a:off x="290195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4" name="直接连接符 3"/>
          <p:cNvCxnSpPr/>
          <p:nvPr>
            <p:custDataLst>
              <p:tags r:id="rId9"/>
            </p:custDataLst>
          </p:nvPr>
        </p:nvCxnSpPr>
        <p:spPr>
          <a:xfrm>
            <a:off x="2815331" y="2215282"/>
            <a:ext cx="3810" cy="122999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10"/>
            </p:custDataLst>
          </p:nvPr>
        </p:nvCxnSpPr>
        <p:spPr>
          <a:xfrm flipV="1">
            <a:off x="2808981" y="3439484"/>
            <a:ext cx="198120" cy="63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sp>
        <p:nvSpPr>
          <p:cNvPr id="17" name="标注: 线形 16"/>
          <p:cNvSpPr/>
          <p:nvPr>
            <p:custDataLst>
              <p:tags r:id="rId11"/>
            </p:custDataLst>
          </p:nvPr>
        </p:nvSpPr>
        <p:spPr>
          <a:xfrm>
            <a:off x="3258164" y="1802916"/>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 </a:t>
            </a:r>
            <a:endParaRPr lang="zh-CN" altLang="en-US"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451640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4538980" y="2794635"/>
            <a:ext cx="4198620"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单车复杂路线情况</a:t>
            </a:r>
            <a:endParaRPr lang="zh-CN" altLang="en-US" sz="3600"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9"/>
            </p:custDataLst>
          </p:nvPr>
        </p:nvGrpSpPr>
        <p:grpSpPr>
          <a:xfrm>
            <a:off x="616515" y="391920"/>
            <a:ext cx="2255157" cy="2037622"/>
            <a:chOff x="616515" y="388374"/>
            <a:chExt cx="2255157" cy="2037622"/>
          </a:xfrm>
        </p:grpSpPr>
        <p:sp>
          <p:nvSpPr>
            <p:cNvPr id="24" name="PA-圆角矩形 15"/>
            <p:cNvSpPr/>
            <p:nvPr>
              <p:custDataLst>
                <p:tags r:id="rId10"/>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1"/>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2"/>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3"/>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4"/>
            </p:custDataLst>
          </p:nvPr>
        </p:nvGrpSpPr>
        <p:grpSpPr>
          <a:xfrm>
            <a:off x="10808283" y="5519196"/>
            <a:ext cx="728414" cy="994593"/>
            <a:chOff x="11061001" y="5636871"/>
            <a:chExt cx="728414" cy="994593"/>
          </a:xfrm>
        </p:grpSpPr>
        <p:sp>
          <p:nvSpPr>
            <p:cNvPr id="29" name="PA-圆角矩形 20"/>
            <p:cNvSpPr/>
            <p:nvPr>
              <p:custDataLst>
                <p:tags r:id="rId15"/>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6"/>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7"/>
            </p:custDataLst>
          </p:nvPr>
        </p:nvGrpSpPr>
        <p:grpSpPr>
          <a:xfrm>
            <a:off x="10808283" y="5519196"/>
            <a:ext cx="728414" cy="994593"/>
            <a:chOff x="11061001" y="5636871"/>
            <a:chExt cx="728414" cy="994593"/>
          </a:xfrm>
        </p:grpSpPr>
        <p:sp>
          <p:nvSpPr>
            <p:cNvPr id="32" name="PA-圆角矩形 20"/>
            <p:cNvSpPr/>
            <p:nvPr>
              <p:custDataLst>
                <p:tags r:id="rId1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0"/>
            </p:custDataLst>
          </p:nvPr>
        </p:nvSpPr>
        <p:spPr>
          <a:xfrm>
            <a:off x="415169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0800000">
            <a:off x="1252855" y="1499870"/>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 name="直接连接符 1"/>
          <p:cNvCxnSpPr/>
          <p:nvPr>
            <p:custDataLst>
              <p:tags r:id="rId7"/>
            </p:custDataLst>
          </p:nvPr>
        </p:nvCxnSpPr>
        <p:spPr>
          <a:xfrm flipV="1">
            <a:off x="1727148" y="1744747"/>
            <a:ext cx="4132580" cy="381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8"/>
            </p:custDataLst>
          </p:nvPr>
        </p:nvCxnSpPr>
        <p:spPr>
          <a:xfrm flipV="1">
            <a:off x="6836993" y="1763162"/>
            <a:ext cx="975360" cy="762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9"/>
            </p:custDataLst>
          </p:nvPr>
        </p:nvCxnSpPr>
        <p:spPr>
          <a:xfrm flipV="1">
            <a:off x="5859728" y="1389782"/>
            <a:ext cx="466725" cy="35496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10"/>
            </p:custDataLst>
          </p:nvPr>
        </p:nvCxnSpPr>
        <p:spPr>
          <a:xfrm>
            <a:off x="6326453" y="1405022"/>
            <a:ext cx="541020" cy="3657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1"/>
            </p:custDataLst>
          </p:nvPr>
        </p:nvCxnSpPr>
        <p:spPr>
          <a:xfrm flipH="1" flipV="1">
            <a:off x="7804098" y="1774592"/>
            <a:ext cx="8255" cy="246507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12"/>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3"/>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4"/>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5"/>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6"/>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0800000">
            <a:off x="2221230" y="1499870"/>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 name="直接连接符 1"/>
          <p:cNvCxnSpPr/>
          <p:nvPr>
            <p:custDataLst>
              <p:tags r:id="rId7"/>
            </p:custDataLst>
          </p:nvPr>
        </p:nvCxnSpPr>
        <p:spPr>
          <a:xfrm flipV="1">
            <a:off x="2915868" y="1744747"/>
            <a:ext cx="2943860" cy="228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8"/>
            </p:custDataLst>
          </p:nvPr>
        </p:nvCxnSpPr>
        <p:spPr>
          <a:xfrm flipV="1">
            <a:off x="6836993" y="1763162"/>
            <a:ext cx="975360" cy="762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9"/>
            </p:custDataLst>
          </p:nvPr>
        </p:nvCxnSpPr>
        <p:spPr>
          <a:xfrm flipV="1">
            <a:off x="5859728" y="1389782"/>
            <a:ext cx="466725" cy="35496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10"/>
            </p:custDataLst>
          </p:nvPr>
        </p:nvCxnSpPr>
        <p:spPr>
          <a:xfrm>
            <a:off x="6326453" y="1405022"/>
            <a:ext cx="541020" cy="3657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1"/>
            </p:custDataLst>
          </p:nvPr>
        </p:nvCxnSpPr>
        <p:spPr>
          <a:xfrm flipH="1" flipV="1">
            <a:off x="7804098" y="1774592"/>
            <a:ext cx="8255" cy="246507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12"/>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3"/>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4"/>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5"/>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6"/>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4" name="标注: 线形 7"/>
          <p:cNvSpPr/>
          <p:nvPr>
            <p:custDataLst>
              <p:tags r:id="rId17"/>
            </p:custDataLst>
          </p:nvPr>
        </p:nvSpPr>
        <p:spPr>
          <a:xfrm>
            <a:off x="3200081" y="1266056"/>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0800000">
            <a:off x="3366770" y="1499870"/>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 name="直接连接符 1"/>
          <p:cNvCxnSpPr/>
          <p:nvPr>
            <p:custDataLst>
              <p:tags r:id="rId7"/>
            </p:custDataLst>
          </p:nvPr>
        </p:nvCxnSpPr>
        <p:spPr>
          <a:xfrm flipV="1">
            <a:off x="4013148" y="1744747"/>
            <a:ext cx="1846580" cy="1270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8"/>
            </p:custDataLst>
          </p:nvPr>
        </p:nvCxnSpPr>
        <p:spPr>
          <a:xfrm flipV="1">
            <a:off x="6836993" y="1763162"/>
            <a:ext cx="975360" cy="762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9"/>
            </p:custDataLst>
          </p:nvPr>
        </p:nvCxnSpPr>
        <p:spPr>
          <a:xfrm flipV="1">
            <a:off x="5859728" y="1389782"/>
            <a:ext cx="466725" cy="35496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10"/>
            </p:custDataLst>
          </p:nvPr>
        </p:nvCxnSpPr>
        <p:spPr>
          <a:xfrm>
            <a:off x="6326453" y="1405022"/>
            <a:ext cx="541020" cy="3657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1"/>
            </p:custDataLst>
          </p:nvPr>
        </p:nvCxnSpPr>
        <p:spPr>
          <a:xfrm flipH="1" flipV="1">
            <a:off x="7804098" y="1774592"/>
            <a:ext cx="8255" cy="246507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12"/>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3"/>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4"/>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5"/>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6"/>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4" name="标注: 线形 7"/>
          <p:cNvSpPr/>
          <p:nvPr>
            <p:custDataLst>
              <p:tags r:id="rId17"/>
            </p:custDataLst>
          </p:nvPr>
        </p:nvSpPr>
        <p:spPr>
          <a:xfrm>
            <a:off x="4429441" y="1327016"/>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0800000">
            <a:off x="3976370" y="1499870"/>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 name="直接连接符 1"/>
          <p:cNvCxnSpPr/>
          <p:nvPr>
            <p:custDataLst>
              <p:tags r:id="rId7"/>
            </p:custDataLst>
          </p:nvPr>
        </p:nvCxnSpPr>
        <p:spPr>
          <a:xfrm flipV="1">
            <a:off x="4561788" y="1744747"/>
            <a:ext cx="1297940" cy="1270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8"/>
            </p:custDataLst>
          </p:nvPr>
        </p:nvCxnSpPr>
        <p:spPr>
          <a:xfrm flipV="1">
            <a:off x="6836993" y="1763162"/>
            <a:ext cx="975360" cy="762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9"/>
            </p:custDataLst>
          </p:nvPr>
        </p:nvCxnSpPr>
        <p:spPr>
          <a:xfrm flipV="1">
            <a:off x="5859728" y="1389782"/>
            <a:ext cx="466725" cy="35496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10"/>
            </p:custDataLst>
          </p:nvPr>
        </p:nvCxnSpPr>
        <p:spPr>
          <a:xfrm>
            <a:off x="6326453" y="1405022"/>
            <a:ext cx="541020" cy="3657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1"/>
            </p:custDataLst>
          </p:nvPr>
        </p:nvCxnSpPr>
        <p:spPr>
          <a:xfrm flipH="1" flipV="1">
            <a:off x="7804098" y="1774592"/>
            <a:ext cx="8255" cy="246507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12"/>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3"/>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4"/>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5"/>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6"/>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4" name="标注: 线形 7"/>
          <p:cNvSpPr/>
          <p:nvPr>
            <p:custDataLst>
              <p:tags r:id="rId17"/>
            </p:custDataLst>
          </p:nvPr>
        </p:nvSpPr>
        <p:spPr>
          <a:xfrm>
            <a:off x="4937441" y="1327016"/>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6200000">
            <a:off x="7461250" y="1634490"/>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0" name="直接连接符 9"/>
          <p:cNvCxnSpPr/>
          <p:nvPr>
            <p:custDataLst>
              <p:tags r:id="rId7"/>
            </p:custDataLst>
          </p:nvPr>
        </p:nvCxnSpPr>
        <p:spPr>
          <a:xfrm flipV="1">
            <a:off x="7812353" y="2214647"/>
            <a:ext cx="635" cy="202501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8"/>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9"/>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0"/>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1"/>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2"/>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17" name="标注: 线形 16"/>
          <p:cNvSpPr/>
          <p:nvPr>
            <p:custDataLst>
              <p:tags r:id="rId13"/>
            </p:custDataLst>
          </p:nvPr>
        </p:nvSpPr>
        <p:spPr>
          <a:xfrm>
            <a:off x="8215460" y="1795892"/>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6200000">
            <a:off x="7461250" y="3653155"/>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1" name="直接连接符 10"/>
          <p:cNvCxnSpPr/>
          <p:nvPr>
            <p:custDataLst>
              <p:tags r:id="rId7"/>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8"/>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9"/>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0"/>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1"/>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2" name="标注: 线形 11"/>
          <p:cNvSpPr/>
          <p:nvPr>
            <p:custDataLst>
              <p:tags r:id="rId12"/>
            </p:custDataLst>
          </p:nvPr>
        </p:nvSpPr>
        <p:spPr>
          <a:xfrm>
            <a:off x="8169844" y="3837303"/>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0800000">
            <a:off x="8237220" y="4008755"/>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2" name="直接连接符 11"/>
          <p:cNvCxnSpPr/>
          <p:nvPr>
            <p:custDataLst>
              <p:tags r:id="rId7"/>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8"/>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9"/>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0"/>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4" name="标注: 线形 10"/>
          <p:cNvSpPr/>
          <p:nvPr>
            <p:custDataLst>
              <p:tags r:id="rId11"/>
            </p:custDataLst>
          </p:nvPr>
        </p:nvSpPr>
        <p:spPr>
          <a:xfrm>
            <a:off x="9231720" y="3932863"/>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5400000">
            <a:off x="8637270" y="2329180"/>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4" name="直接连接符 13"/>
          <p:cNvCxnSpPr/>
          <p:nvPr>
            <p:custDataLst>
              <p:tags r:id="rId7"/>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8"/>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9"/>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10"/>
            </p:custDataLst>
          </p:nvPr>
        </p:nvSpPr>
        <p:spPr>
          <a:xfrm>
            <a:off x="9231936" y="174933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5668294" y="3129525"/>
            <a:ext cx="898397"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5483416" y="2240791"/>
            <a:ext cx="1225168" cy="789201"/>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13800" dirty="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1</a:t>
            </a:r>
            <a:endParaRPr lang="en-US" altLang="zh-CN" sz="13800" dirty="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PA-标题 1"/>
          <p:cNvSpPr txBox="1"/>
          <p:nvPr>
            <p:custDataLst>
              <p:tags r:id="rId9"/>
            </p:custDataLst>
          </p:nvPr>
        </p:nvSpPr>
        <p:spPr>
          <a:xfrm>
            <a:off x="4834890" y="3693160"/>
            <a:ext cx="2565400"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dist"/>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背景与政策</a:t>
            </a:r>
            <a:endParaRPr lang="zh-CN" altLang="en-US" sz="3600" b="1"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20" name="PA-组合 1"/>
          <p:cNvGrpSpPr/>
          <p:nvPr>
            <p:custDataLst>
              <p:tags r:id="rId10"/>
            </p:custDataLst>
          </p:nvPr>
        </p:nvGrpSpPr>
        <p:grpSpPr>
          <a:xfrm>
            <a:off x="616515" y="391920"/>
            <a:ext cx="2255157" cy="2037622"/>
            <a:chOff x="616515" y="388374"/>
            <a:chExt cx="2255157" cy="2037622"/>
          </a:xfrm>
        </p:grpSpPr>
        <p:sp>
          <p:nvSpPr>
            <p:cNvPr id="24" name="PA-圆角矩形 15"/>
            <p:cNvSpPr/>
            <p:nvPr>
              <p:custDataLst>
                <p:tags r:id="rId11"/>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2"/>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3"/>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4"/>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5"/>
            </p:custDataLst>
          </p:nvPr>
        </p:nvGrpSpPr>
        <p:grpSpPr>
          <a:xfrm>
            <a:off x="10808283" y="5519196"/>
            <a:ext cx="728414" cy="994593"/>
            <a:chOff x="11061001" y="5636871"/>
            <a:chExt cx="728414" cy="994593"/>
          </a:xfrm>
        </p:grpSpPr>
        <p:sp>
          <p:nvSpPr>
            <p:cNvPr id="29" name="PA-圆角矩形 20"/>
            <p:cNvSpPr/>
            <p:nvPr>
              <p:custDataLst>
                <p:tags r:id="rId16"/>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7"/>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8"/>
            </p:custDataLst>
          </p:nvPr>
        </p:nvGrpSpPr>
        <p:grpSpPr>
          <a:xfrm>
            <a:off x="10808283" y="5519196"/>
            <a:ext cx="728414" cy="994593"/>
            <a:chOff x="11061001" y="5636871"/>
            <a:chExt cx="728414" cy="994593"/>
          </a:xfrm>
        </p:grpSpPr>
        <p:sp>
          <p:nvSpPr>
            <p:cNvPr id="32" name="PA-圆角矩形 20"/>
            <p:cNvSpPr/>
            <p:nvPr>
              <p:custDataLst>
                <p:tags r:id="rId1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2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1"/>
            </p:custDataLst>
          </p:nvPr>
        </p:nvSpPr>
        <p:spPr>
          <a:xfrm>
            <a:off x="5303588" y="282200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0800000">
            <a:off x="8898255" y="1932940"/>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5" name="直接连接符 14"/>
          <p:cNvCxnSpPr/>
          <p:nvPr>
            <p:custDataLst>
              <p:tags r:id="rId7"/>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8"/>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2" name="标注: 线形 10"/>
          <p:cNvSpPr/>
          <p:nvPr>
            <p:custDataLst>
              <p:tags r:id="rId9"/>
            </p:custDataLst>
          </p:nvPr>
        </p:nvSpPr>
        <p:spPr>
          <a:xfrm>
            <a:off x="9882176" y="174933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6200000">
            <a:off x="9241790" y="2256155"/>
            <a:ext cx="694690" cy="494030"/>
          </a:xfrm>
          <a:prstGeom prst="rect">
            <a:avLst/>
          </a:prstGeom>
          <a:noFill/>
          <a:ln w="9525">
            <a:noFill/>
          </a:ln>
        </p:spPr>
      </p:pic>
      <p:sp>
        <p:nvSpPr>
          <p:cNvPr id="13" name="矩形 12"/>
          <p:cNvSpPr/>
          <p:nvPr>
            <p:custDataLst>
              <p:tags r:id="rId6"/>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5" name="直接连接符 14"/>
          <p:cNvCxnSpPr/>
          <p:nvPr>
            <p:custDataLst>
              <p:tags r:id="rId7"/>
            </p:custDataLst>
          </p:nvPr>
        </p:nvCxnSpPr>
        <p:spPr>
          <a:xfrm flipV="1">
            <a:off x="9587178" y="2706772"/>
            <a:ext cx="3810" cy="77152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8"/>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2" name="标注: 线形 10"/>
          <p:cNvSpPr/>
          <p:nvPr>
            <p:custDataLst>
              <p:tags r:id="rId9"/>
            </p:custDataLst>
          </p:nvPr>
        </p:nvSpPr>
        <p:spPr>
          <a:xfrm>
            <a:off x="9983776" y="233861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508536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5107940" y="2794635"/>
            <a:ext cx="2416810"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多车情况</a:t>
            </a:r>
            <a:endParaRPr lang="zh-CN" altLang="en-US" sz="3600"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9"/>
            </p:custDataLst>
          </p:nvPr>
        </p:nvGrpSpPr>
        <p:grpSpPr>
          <a:xfrm>
            <a:off x="616515" y="391920"/>
            <a:ext cx="2255157" cy="2037622"/>
            <a:chOff x="616515" y="388374"/>
            <a:chExt cx="2255157" cy="2037622"/>
          </a:xfrm>
        </p:grpSpPr>
        <p:sp>
          <p:nvSpPr>
            <p:cNvPr id="24" name="PA-圆角矩形 15"/>
            <p:cNvSpPr/>
            <p:nvPr>
              <p:custDataLst>
                <p:tags r:id="rId10"/>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1"/>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2"/>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3"/>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4"/>
            </p:custDataLst>
          </p:nvPr>
        </p:nvGrpSpPr>
        <p:grpSpPr>
          <a:xfrm>
            <a:off x="10808283" y="5519196"/>
            <a:ext cx="728414" cy="994593"/>
            <a:chOff x="11061001" y="5636871"/>
            <a:chExt cx="728414" cy="994593"/>
          </a:xfrm>
        </p:grpSpPr>
        <p:sp>
          <p:nvSpPr>
            <p:cNvPr id="29" name="PA-圆角矩形 20"/>
            <p:cNvSpPr/>
            <p:nvPr>
              <p:custDataLst>
                <p:tags r:id="rId15"/>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6"/>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7"/>
            </p:custDataLst>
          </p:nvPr>
        </p:nvGrpSpPr>
        <p:grpSpPr>
          <a:xfrm>
            <a:off x="10808283" y="5519196"/>
            <a:ext cx="728414" cy="994593"/>
            <a:chOff x="11061001" y="5636871"/>
            <a:chExt cx="728414" cy="994593"/>
          </a:xfrm>
        </p:grpSpPr>
        <p:sp>
          <p:nvSpPr>
            <p:cNvPr id="32" name="PA-圆角矩形 20"/>
            <p:cNvSpPr/>
            <p:nvPr>
              <p:custDataLst>
                <p:tags r:id="rId1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0"/>
            </p:custDataLst>
          </p:nvPr>
        </p:nvSpPr>
        <p:spPr>
          <a:xfrm>
            <a:off x="472065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0800000">
            <a:off x="1418590" y="1514475"/>
            <a:ext cx="694690" cy="494030"/>
          </a:xfrm>
          <a:prstGeom prst="rect">
            <a:avLst/>
          </a:prstGeom>
          <a:noFill/>
          <a:ln w="9525">
            <a:noFill/>
          </a:ln>
        </p:spPr>
      </p:pic>
      <p:sp>
        <p:nvSpPr>
          <p:cNvPr id="13" name="矩形 12"/>
          <p:cNvSpPr/>
          <p:nvPr>
            <p:custDataLst>
              <p:tags r:id="rId6"/>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7"/>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pic>
        <p:nvPicPr>
          <p:cNvPr id="4" name="图片 3"/>
          <p:cNvPicPr/>
          <p:nvPr>
            <p:custDataLst>
              <p:tags r:id="rId8"/>
            </p:custDataLst>
          </p:nvPr>
        </p:nvPicPr>
        <p:blipFill>
          <a:blip r:embed="rId5"/>
          <a:stretch>
            <a:fillRect/>
          </a:stretch>
        </p:blipFill>
        <p:spPr>
          <a:xfrm rot="10800000">
            <a:off x="2240280" y="1514475"/>
            <a:ext cx="694690" cy="494030"/>
          </a:xfrm>
          <a:prstGeom prst="rect">
            <a:avLst/>
          </a:prstGeom>
          <a:noFill/>
          <a:ln w="9525">
            <a:noFill/>
          </a:ln>
        </p:spPr>
      </p:pic>
      <p:sp>
        <p:nvSpPr>
          <p:cNvPr id="11" name="标注: 线形 10"/>
          <p:cNvSpPr/>
          <p:nvPr>
            <p:custDataLst>
              <p:tags r:id="rId9"/>
            </p:custDataLst>
          </p:nvPr>
        </p:nvSpPr>
        <p:spPr>
          <a:xfrm>
            <a:off x="315625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7" name="直接连接符 6"/>
          <p:cNvCxnSpPr/>
          <p:nvPr>
            <p:custDataLst>
              <p:tags r:id="rId10"/>
            </p:custDataLst>
          </p:nvPr>
        </p:nvCxnSpPr>
        <p:spPr>
          <a:xfrm flipV="1">
            <a:off x="2743148" y="1737127"/>
            <a:ext cx="3101975" cy="2032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11"/>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12"/>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3"/>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4"/>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5"/>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sp>
        <p:nvSpPr>
          <p:cNvPr id="16" name="矩形 15"/>
          <p:cNvSpPr/>
          <p:nvPr>
            <p:custDataLst>
              <p:tags r:id="rId16"/>
            </p:custDataLst>
          </p:nvPr>
        </p:nvSpPr>
        <p:spPr>
          <a:xfrm>
            <a:off x="3651885" y="3113405"/>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7" name="直接连接符 16"/>
          <p:cNvCxnSpPr/>
          <p:nvPr>
            <p:custDataLst>
              <p:tags r:id="rId17"/>
            </p:custDataLst>
          </p:nvPr>
        </p:nvCxnSpPr>
        <p:spPr>
          <a:xfrm>
            <a:off x="1943048" y="1721887"/>
            <a:ext cx="2082800" cy="444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a:stCxn id="16" idx="3"/>
          </p:cNvCxnSpPr>
          <p:nvPr>
            <p:custDataLst>
              <p:tags r:id="rId18"/>
            </p:custDataLst>
          </p:nvPr>
        </p:nvCxnSpPr>
        <p:spPr>
          <a:xfrm flipV="1">
            <a:off x="4008068" y="1735222"/>
            <a:ext cx="16510" cy="147383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4"/>
            </p:custDataLst>
          </p:nvPr>
        </p:nvPicPr>
        <p:blipFill>
          <a:blip r:embed="rId5"/>
          <a:stretch>
            <a:fillRect/>
          </a:stretch>
        </p:blipFill>
        <p:spPr>
          <a:xfrm rot="10800000">
            <a:off x="2256790" y="1514475"/>
            <a:ext cx="694690" cy="494030"/>
          </a:xfrm>
          <a:prstGeom prst="rect">
            <a:avLst/>
          </a:prstGeom>
          <a:noFill/>
          <a:ln w="9525">
            <a:noFill/>
          </a:ln>
        </p:spPr>
      </p:pic>
      <p:sp>
        <p:nvSpPr>
          <p:cNvPr id="13" name="矩形 12"/>
          <p:cNvSpPr/>
          <p:nvPr>
            <p:custDataLst>
              <p:tags r:id="rId6"/>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7"/>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pic>
        <p:nvPicPr>
          <p:cNvPr id="4" name="图片 3"/>
          <p:cNvPicPr/>
          <p:nvPr>
            <p:custDataLst>
              <p:tags r:id="rId8"/>
            </p:custDataLst>
          </p:nvPr>
        </p:nvPicPr>
        <p:blipFill>
          <a:blip r:embed="rId5"/>
          <a:stretch>
            <a:fillRect/>
          </a:stretch>
        </p:blipFill>
        <p:spPr>
          <a:xfrm rot="10800000">
            <a:off x="3322955" y="1514475"/>
            <a:ext cx="694690" cy="494030"/>
          </a:xfrm>
          <a:prstGeom prst="rect">
            <a:avLst/>
          </a:prstGeom>
          <a:noFill/>
          <a:ln w="9525">
            <a:noFill/>
          </a:ln>
        </p:spPr>
      </p:pic>
      <p:sp>
        <p:nvSpPr>
          <p:cNvPr id="5" name="矩形 4"/>
          <p:cNvSpPr/>
          <p:nvPr>
            <p:custDataLst>
              <p:tags r:id="rId9"/>
            </p:custDataLst>
          </p:nvPr>
        </p:nvSpPr>
        <p:spPr>
          <a:xfrm>
            <a:off x="3619500" y="311277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标注: 线形 10"/>
          <p:cNvSpPr/>
          <p:nvPr>
            <p:custDataLst>
              <p:tags r:id="rId10"/>
            </p:custDataLst>
          </p:nvPr>
        </p:nvSpPr>
        <p:spPr>
          <a:xfrm>
            <a:off x="438942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7" name="直接连接符 6"/>
          <p:cNvCxnSpPr/>
          <p:nvPr>
            <p:custDataLst>
              <p:tags r:id="rId11"/>
            </p:custDataLst>
          </p:nvPr>
        </p:nvCxnSpPr>
        <p:spPr>
          <a:xfrm flipV="1">
            <a:off x="3975683" y="1735857"/>
            <a:ext cx="1861185" cy="2984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12"/>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13"/>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4"/>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5"/>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6"/>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直接连接符 16"/>
          <p:cNvCxnSpPr/>
          <p:nvPr>
            <p:custDataLst>
              <p:tags r:id="rId17"/>
            </p:custDataLst>
          </p:nvPr>
        </p:nvCxnSpPr>
        <p:spPr>
          <a:xfrm flipV="1">
            <a:off x="2691713" y="1716172"/>
            <a:ext cx="1344295" cy="889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custDataLst>
              <p:tags r:id="rId18"/>
            </p:custDataLst>
          </p:nvPr>
        </p:nvCxnSpPr>
        <p:spPr>
          <a:xfrm flipH="1" flipV="1">
            <a:off x="4027118" y="1716172"/>
            <a:ext cx="11430" cy="14916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2" name="标注: 线形 10"/>
          <p:cNvSpPr/>
          <p:nvPr>
            <p:custDataLst>
              <p:tags r:id="rId19"/>
            </p:custDataLst>
          </p:nvPr>
        </p:nvSpPr>
        <p:spPr>
          <a:xfrm>
            <a:off x="3203881" y="124577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沪</a:t>
            </a:r>
            <a:r>
              <a:rPr lang="en-US" altLang="zh-CN" sz="900" dirty="0"/>
              <a:t>A88888</a:t>
            </a:r>
            <a:endParaRPr lang="en-US" altLang="zh-CN" sz="900" dirty="0"/>
          </a:p>
          <a:p>
            <a:pPr algn="ctr"/>
            <a:r>
              <a:rPr lang="en-US" altLang="zh-CN" sz="900" dirty="0"/>
              <a:t> →</a:t>
            </a:r>
            <a:endParaRPr lang="zh-CN" altLang="en-US" sz="900" dirty="0"/>
          </a:p>
        </p:txBody>
      </p:sp>
      <p:cxnSp>
        <p:nvCxnSpPr>
          <p:cNvPr id="6" name="直接连接符 5"/>
          <p:cNvCxnSpPr/>
          <p:nvPr>
            <p:custDataLst>
              <p:tags r:id="rId20"/>
            </p:custDataLst>
          </p:nvPr>
        </p:nvCxnSpPr>
        <p:spPr>
          <a:xfrm>
            <a:off x="3975683" y="3198897"/>
            <a:ext cx="64770" cy="63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5" name="矩形 4"/>
          <p:cNvSpPr/>
          <p:nvPr>
            <p:custDataLst>
              <p:tags r:id="rId6"/>
            </p:custDataLst>
          </p:nvPr>
        </p:nvSpPr>
        <p:spPr>
          <a:xfrm>
            <a:off x="3667760" y="312801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标注: 线形 10"/>
          <p:cNvSpPr/>
          <p:nvPr>
            <p:custDataLst>
              <p:tags r:id="rId7"/>
            </p:custDataLst>
          </p:nvPr>
        </p:nvSpPr>
        <p:spPr>
          <a:xfrm>
            <a:off x="496727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7" name="直接连接符 6"/>
          <p:cNvCxnSpPr/>
          <p:nvPr>
            <p:custDataLst>
              <p:tags r:id="rId8"/>
            </p:custDataLst>
          </p:nvPr>
        </p:nvCxnSpPr>
        <p:spPr>
          <a:xfrm flipV="1">
            <a:off x="4277308" y="1735857"/>
            <a:ext cx="1559560" cy="1143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9"/>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10"/>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1"/>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2"/>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3"/>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直接连接符 16"/>
          <p:cNvCxnSpPr/>
          <p:nvPr>
            <p:custDataLst>
              <p:tags r:id="rId14"/>
            </p:custDataLst>
          </p:nvPr>
        </p:nvCxnSpPr>
        <p:spPr>
          <a:xfrm>
            <a:off x="3743273" y="1730142"/>
            <a:ext cx="29273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a:stCxn id="5" idx="3"/>
          </p:cNvCxnSpPr>
          <p:nvPr>
            <p:custDataLst>
              <p:tags r:id="rId15"/>
            </p:custDataLst>
          </p:nvPr>
        </p:nvCxnSpPr>
        <p:spPr>
          <a:xfrm flipV="1">
            <a:off x="4023943" y="1741572"/>
            <a:ext cx="6350" cy="148209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2" name="标注: 线形 10"/>
          <p:cNvSpPr/>
          <p:nvPr>
            <p:custDataLst>
              <p:tags r:id="rId16"/>
            </p:custDataLst>
          </p:nvPr>
        </p:nvSpPr>
        <p:spPr>
          <a:xfrm>
            <a:off x="4258616" y="118481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沪</a:t>
            </a:r>
            <a:r>
              <a:rPr lang="en-US" altLang="zh-CN" sz="900" dirty="0"/>
              <a:t>A88888</a:t>
            </a:r>
            <a:endParaRPr lang="en-US" altLang="zh-CN" sz="900" dirty="0"/>
          </a:p>
          <a:p>
            <a:pPr algn="ctr"/>
            <a:r>
              <a:rPr lang="en-US" altLang="zh-CN" sz="900" dirty="0"/>
              <a:t>↓</a:t>
            </a:r>
            <a:endParaRPr lang="zh-CN" altLang="en-US" sz="900" dirty="0"/>
          </a:p>
        </p:txBody>
      </p:sp>
      <p:pic>
        <p:nvPicPr>
          <p:cNvPr id="4" name="图片 3"/>
          <p:cNvPicPr/>
          <p:nvPr>
            <p:custDataLst>
              <p:tags r:id="rId17"/>
            </p:custDataLst>
          </p:nvPr>
        </p:nvPicPr>
        <p:blipFill>
          <a:blip r:embed="rId18"/>
          <a:stretch>
            <a:fillRect/>
          </a:stretch>
        </p:blipFill>
        <p:spPr>
          <a:xfrm rot="10800000">
            <a:off x="3916045" y="1514475"/>
            <a:ext cx="694690" cy="494030"/>
          </a:xfrm>
          <a:prstGeom prst="rect">
            <a:avLst/>
          </a:prstGeom>
          <a:noFill/>
          <a:ln w="9525">
            <a:noFill/>
          </a:ln>
        </p:spPr>
      </p:pic>
      <p:pic>
        <p:nvPicPr>
          <p:cNvPr id="100" name="图片 99"/>
          <p:cNvPicPr/>
          <p:nvPr>
            <p:custDataLst>
              <p:tags r:id="rId19"/>
            </p:custDataLst>
          </p:nvPr>
        </p:nvPicPr>
        <p:blipFill>
          <a:blip r:embed="rId18"/>
          <a:stretch>
            <a:fillRect/>
          </a:stretch>
        </p:blipFill>
        <p:spPr>
          <a:xfrm rot="10800000">
            <a:off x="3341370" y="1489710"/>
            <a:ext cx="694690" cy="49403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5" name="矩形 4"/>
          <p:cNvSpPr/>
          <p:nvPr>
            <p:custDataLst>
              <p:tags r:id="rId6"/>
            </p:custDataLst>
          </p:nvPr>
        </p:nvSpPr>
        <p:spPr>
          <a:xfrm>
            <a:off x="3655060" y="312801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7" name="直接连接符 6"/>
          <p:cNvCxnSpPr/>
          <p:nvPr>
            <p:custDataLst>
              <p:tags r:id="rId7"/>
            </p:custDataLst>
          </p:nvPr>
        </p:nvCxnSpPr>
        <p:spPr>
          <a:xfrm flipV="1">
            <a:off x="4991048" y="1735857"/>
            <a:ext cx="845820" cy="889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8"/>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9"/>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0"/>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1"/>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2"/>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custDataLst>
              <p:tags r:id="rId13"/>
            </p:custDataLst>
          </p:nvPr>
        </p:nvCxnSpPr>
        <p:spPr>
          <a:xfrm flipV="1">
            <a:off x="4004893" y="2247667"/>
            <a:ext cx="6350" cy="84074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4" name="图片 3"/>
          <p:cNvPicPr/>
          <p:nvPr>
            <p:custDataLst>
              <p:tags r:id="rId14"/>
            </p:custDataLst>
          </p:nvPr>
        </p:nvPicPr>
        <p:blipFill>
          <a:blip r:embed="rId15"/>
          <a:stretch>
            <a:fillRect/>
          </a:stretch>
        </p:blipFill>
        <p:spPr>
          <a:xfrm rot="10800000">
            <a:off x="4701540" y="1514475"/>
            <a:ext cx="694690" cy="494030"/>
          </a:xfrm>
          <a:prstGeom prst="rect">
            <a:avLst/>
          </a:prstGeom>
          <a:noFill/>
          <a:ln w="9525">
            <a:noFill/>
          </a:ln>
        </p:spPr>
      </p:pic>
      <p:pic>
        <p:nvPicPr>
          <p:cNvPr id="100" name="图片 99"/>
          <p:cNvPicPr/>
          <p:nvPr>
            <p:custDataLst>
              <p:tags r:id="rId16"/>
            </p:custDataLst>
          </p:nvPr>
        </p:nvPicPr>
        <p:blipFill>
          <a:blip r:embed="rId15"/>
          <a:stretch>
            <a:fillRect/>
          </a:stretch>
        </p:blipFill>
        <p:spPr>
          <a:xfrm rot="16200000">
            <a:off x="3674745" y="1899920"/>
            <a:ext cx="694690" cy="49403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5" name="矩形 4"/>
          <p:cNvSpPr/>
          <p:nvPr>
            <p:custDataLst>
              <p:tags r:id="rId6"/>
            </p:custDataLst>
          </p:nvPr>
        </p:nvSpPr>
        <p:spPr>
          <a:xfrm>
            <a:off x="3679190" y="314452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2" name="直接连接符 11"/>
          <p:cNvCxnSpPr/>
          <p:nvPr>
            <p:custDataLst>
              <p:tags r:id="rId7"/>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8"/>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4" name="图片 3"/>
          <p:cNvPicPr/>
          <p:nvPr>
            <p:custDataLst>
              <p:tags r:id="rId9"/>
            </p:custDataLst>
          </p:nvPr>
        </p:nvPicPr>
        <p:blipFill>
          <a:blip r:embed="rId10"/>
          <a:stretch>
            <a:fillRect/>
          </a:stretch>
        </p:blipFill>
        <p:spPr>
          <a:xfrm rot="16200000">
            <a:off x="7515225" y="1614805"/>
            <a:ext cx="694690" cy="494030"/>
          </a:xfrm>
          <a:prstGeom prst="rect">
            <a:avLst/>
          </a:prstGeom>
          <a:noFill/>
          <a:ln w="9525">
            <a:noFill/>
          </a:ln>
        </p:spPr>
      </p:pic>
      <p:pic>
        <p:nvPicPr>
          <p:cNvPr id="100" name="图片 99"/>
          <p:cNvPicPr/>
          <p:nvPr>
            <p:custDataLst>
              <p:tags r:id="rId11"/>
            </p:custDataLst>
          </p:nvPr>
        </p:nvPicPr>
        <p:blipFill>
          <a:blip r:embed="rId10"/>
          <a:stretch>
            <a:fillRect/>
          </a:stretch>
        </p:blipFill>
        <p:spPr>
          <a:xfrm rot="10800000">
            <a:off x="3509645" y="2984500"/>
            <a:ext cx="694690" cy="494030"/>
          </a:xfrm>
          <a:prstGeom prst="rect">
            <a:avLst/>
          </a:prstGeom>
          <a:noFill/>
          <a:ln w="9525">
            <a:noFill/>
          </a:ln>
        </p:spPr>
      </p:pic>
      <p:sp>
        <p:nvSpPr>
          <p:cNvPr id="11" name="标注: 线形 10"/>
          <p:cNvSpPr/>
          <p:nvPr>
            <p:custDataLst>
              <p:tags r:id="rId12"/>
            </p:custDataLst>
          </p:nvPr>
        </p:nvSpPr>
        <p:spPr>
          <a:xfrm>
            <a:off x="8198156" y="181918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280952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2832100" y="2794635"/>
            <a:ext cx="7916545"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特殊情况一：用户不按预定路线走</a:t>
            </a:r>
            <a:endParaRPr lang="zh-CN" altLang="en-US" sz="3600"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9"/>
            </p:custDataLst>
          </p:nvPr>
        </p:nvGrpSpPr>
        <p:grpSpPr>
          <a:xfrm>
            <a:off x="616515" y="391920"/>
            <a:ext cx="2255157" cy="2037622"/>
            <a:chOff x="616515" y="388374"/>
            <a:chExt cx="2255157" cy="2037622"/>
          </a:xfrm>
        </p:grpSpPr>
        <p:sp>
          <p:nvSpPr>
            <p:cNvPr id="24" name="PA-圆角矩形 15"/>
            <p:cNvSpPr/>
            <p:nvPr>
              <p:custDataLst>
                <p:tags r:id="rId10"/>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1"/>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2"/>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3"/>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4"/>
            </p:custDataLst>
          </p:nvPr>
        </p:nvGrpSpPr>
        <p:grpSpPr>
          <a:xfrm>
            <a:off x="10808283" y="5519196"/>
            <a:ext cx="728414" cy="994593"/>
            <a:chOff x="11061001" y="5636871"/>
            <a:chExt cx="728414" cy="994593"/>
          </a:xfrm>
        </p:grpSpPr>
        <p:sp>
          <p:nvSpPr>
            <p:cNvPr id="29" name="PA-圆角矩形 20"/>
            <p:cNvSpPr/>
            <p:nvPr>
              <p:custDataLst>
                <p:tags r:id="rId15"/>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6"/>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7"/>
            </p:custDataLst>
          </p:nvPr>
        </p:nvGrpSpPr>
        <p:grpSpPr>
          <a:xfrm>
            <a:off x="10808283" y="5519196"/>
            <a:ext cx="728414" cy="994593"/>
            <a:chOff x="11061001" y="5636871"/>
            <a:chExt cx="728414" cy="994593"/>
          </a:xfrm>
        </p:grpSpPr>
        <p:sp>
          <p:nvSpPr>
            <p:cNvPr id="32" name="PA-圆角矩形 20"/>
            <p:cNvSpPr/>
            <p:nvPr>
              <p:custDataLst>
                <p:tags r:id="rId1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0"/>
            </p:custDataLst>
          </p:nvPr>
        </p:nvSpPr>
        <p:spPr>
          <a:xfrm>
            <a:off x="244481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6"/>
            </p:custDataLst>
          </p:nvPr>
        </p:nvCxnSpPr>
        <p:spPr>
          <a:xfrm>
            <a:off x="1889708" y="1737127"/>
            <a:ext cx="3955415" cy="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7"/>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8"/>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9"/>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0"/>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1"/>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2"/>
            </p:custDataLst>
          </p:nvPr>
        </p:nvPicPr>
        <p:blipFill>
          <a:blip r:embed="rId13"/>
          <a:stretch>
            <a:fillRect/>
          </a:stretch>
        </p:blipFill>
        <p:spPr>
          <a:xfrm rot="10800000">
            <a:off x="1418590" y="1514475"/>
            <a:ext cx="694690" cy="49403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矩形: 圆角 13"/>
          <p:cNvSpPr/>
          <p:nvPr/>
        </p:nvSpPr>
        <p:spPr>
          <a:xfrm>
            <a:off x="7569200" y="2148205"/>
            <a:ext cx="3829685" cy="392938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665980" y="1113155"/>
            <a:ext cx="2385060" cy="2676525"/>
          </a:xfrm>
          <a:prstGeom prst="rect">
            <a:avLst/>
          </a:prstGeom>
          <a:noFill/>
        </p:spPr>
        <p:txBody>
          <a:bodyPr wrap="square" rtlCol="0">
            <a:spAutoFit/>
          </a:bodyPr>
          <a:lstStyle/>
          <a:p>
            <a:pPr algn="just">
              <a:lnSpc>
                <a:spcPct val="150000"/>
              </a:lnSpc>
            </a:pP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近年来，</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国内汽车保有量不断增加</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。数据显示，2023年全国汽车保有量达到</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3.19亿辆</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，若按照目前的增长速度预计到2030年全国汽车保有量或达到</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4.5亿辆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mn-ea"/>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mn-ea"/>
            </a:endParaRPr>
          </a:p>
        </p:txBody>
      </p:sp>
      <p:sp>
        <p:nvSpPr>
          <p:cNvPr id="13" name="矩形: 圆角 12"/>
          <p:cNvSpPr/>
          <p:nvPr/>
        </p:nvSpPr>
        <p:spPr>
          <a:xfrm>
            <a:off x="4529455" y="1034415"/>
            <a:ext cx="2628900" cy="301307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895344" y="3878693"/>
            <a:ext cx="1891803" cy="546973"/>
            <a:chOff x="4895344" y="3592943"/>
            <a:chExt cx="1891803" cy="546973"/>
          </a:xfrm>
        </p:grpSpPr>
        <p:sp>
          <p:nvSpPr>
            <p:cNvPr id="21" name="矩形: 圆角 20"/>
            <p:cNvSpPr/>
            <p:nvPr/>
          </p:nvSpPr>
          <p:spPr>
            <a:xfrm>
              <a:off x="4895344" y="3592943"/>
              <a:ext cx="1891803" cy="54697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2" name="文本框 21"/>
            <p:cNvSpPr txBox="1"/>
            <p:nvPr/>
          </p:nvSpPr>
          <p:spPr>
            <a:xfrm>
              <a:off x="5021977" y="3650966"/>
              <a:ext cx="1640574" cy="36830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dirty="0">
                  <a:solidFill>
                    <a:schemeClr val="bg1"/>
                  </a:solidFill>
                  <a:latin typeface="宋体" panose="02010600030101010101" pitchFamily="2" charset="-122"/>
                  <a:ea typeface="宋体" panose="02010600030101010101" pitchFamily="2" charset="-122"/>
                  <a:sym typeface="+mn-ea"/>
                </a:rPr>
                <a:t>车数量多</a:t>
              </a:r>
              <a:endParaRPr lang="zh-CN" altLang="en-US" dirty="0">
                <a:solidFill>
                  <a:schemeClr val="bg1"/>
                </a:solidFill>
                <a:latin typeface="宋体" panose="02010600030101010101" pitchFamily="2" charset="-122"/>
                <a:ea typeface="宋体" panose="02010600030101010101" pitchFamily="2" charset="-122"/>
                <a:sym typeface="+mn-ea"/>
              </a:endParaRPr>
            </a:p>
          </p:txBody>
        </p:sp>
      </p:grpSp>
      <p:sp>
        <p:nvSpPr>
          <p:cNvPr id="12" name="矩形: 圆角 11"/>
          <p:cNvSpPr/>
          <p:nvPr/>
        </p:nvSpPr>
        <p:spPr>
          <a:xfrm>
            <a:off x="919480" y="2136775"/>
            <a:ext cx="3192780" cy="422148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1535706" y="1871190"/>
            <a:ext cx="1891803" cy="546973"/>
            <a:chOff x="1535706" y="2299815"/>
            <a:chExt cx="1891803" cy="546973"/>
          </a:xfrm>
        </p:grpSpPr>
        <p:sp>
          <p:nvSpPr>
            <p:cNvPr id="17" name="矩形: 圆角 16"/>
            <p:cNvSpPr/>
            <p:nvPr/>
          </p:nvSpPr>
          <p:spPr>
            <a:xfrm>
              <a:off x="1535706" y="2299815"/>
              <a:ext cx="1891803" cy="54697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8" name="文本框 17"/>
            <p:cNvSpPr txBox="1"/>
            <p:nvPr/>
          </p:nvSpPr>
          <p:spPr>
            <a:xfrm>
              <a:off x="1662339" y="2357838"/>
              <a:ext cx="1640574" cy="36830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dirty="0">
                  <a:solidFill>
                    <a:schemeClr val="bg1"/>
                  </a:solidFill>
                  <a:latin typeface="宋体" panose="02010600030101010101" pitchFamily="2" charset="-122"/>
                  <a:ea typeface="宋体" panose="02010600030101010101" pitchFamily="2" charset="-122"/>
                  <a:sym typeface="+mn-ea"/>
                </a:rPr>
                <a:t>停车困难</a:t>
              </a:r>
              <a:endParaRPr lang="zh-CN" altLang="en-US" dirty="0">
                <a:solidFill>
                  <a:schemeClr val="bg1"/>
                </a:solidFill>
                <a:latin typeface="宋体" panose="02010600030101010101" pitchFamily="2" charset="-122"/>
                <a:ea typeface="宋体" panose="02010600030101010101" pitchFamily="2" charset="-122"/>
                <a:sym typeface="+mn-ea"/>
              </a:endParaRPr>
            </a:p>
          </p:txBody>
        </p:sp>
      </p:grpSp>
      <p:sp>
        <p:nvSpPr>
          <p:cNvPr id="26" name="文本框 25"/>
          <p:cNvSpPr txBox="1"/>
          <p:nvPr/>
        </p:nvSpPr>
        <p:spPr>
          <a:xfrm>
            <a:off x="1102360" y="2469515"/>
            <a:ext cx="2761615" cy="3784600"/>
          </a:xfrm>
          <a:prstGeom prst="rect">
            <a:avLst/>
          </a:prstGeom>
          <a:noFill/>
        </p:spPr>
        <p:txBody>
          <a:bodyPr wrap="square" rtlCol="0">
            <a:spAutoFit/>
          </a:bodyPr>
          <a:lstStyle/>
          <a:p>
            <a:pPr algn="just">
              <a:lnSpc>
                <a:spcPct val="150000"/>
              </a:lnSpc>
            </a:pP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目前九成以上城市</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车位使用率小于50%</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30%的交通拥堵问题是由停车难造成，日常48%的车辆须在车场排队，其中医院排队尤为严重。更多是由于</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资源利用不当</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造成的，假如能够将上海、重庆的现存车位使用率提升到80%，即使不再新建停车场，也能满足城市对车位的全部需求。</a:t>
            </a:r>
            <a:endPar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8" name="文本框 27"/>
          <p:cNvSpPr txBox="1"/>
          <p:nvPr/>
        </p:nvSpPr>
        <p:spPr>
          <a:xfrm>
            <a:off x="7770495" y="2481580"/>
            <a:ext cx="3499485" cy="2630805"/>
          </a:xfrm>
          <a:prstGeom prst="rect">
            <a:avLst/>
          </a:prstGeom>
          <a:noFill/>
        </p:spPr>
        <p:txBody>
          <a:bodyPr wrap="square" rtlCol="0">
            <a:noAutofit/>
          </a:bodyPr>
          <a:lstStyle/>
          <a:p>
            <a:pPr algn="just">
              <a:lnSpc>
                <a:spcPct val="150000"/>
              </a:lnSpc>
            </a:pP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2021年5月，国家发改委、住房城乡建设部等发布《关于推动城市停车设施发展意见》提出要将</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信息技术与停车产业深度融合</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，停车资源高效利用。</a:t>
            </a:r>
            <a:endPar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2022年1月，国务院出台《“十四五”现代综合交通运输体系发展规划》</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提出加快智能技术深度推广应用</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，推动互联网、大数据、人工智能、区块链等</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新技术与交通行业深度融合</a:t>
            </a:r>
            <a:r>
              <a:rPr lang="zh-CN" altLang="en-US" sz="1600" dirty="0">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just">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just">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9" name="矩形: 圆角 28"/>
          <p:cNvSpPr/>
          <p:nvPr/>
        </p:nvSpPr>
        <p:spPr>
          <a:xfrm rot="10800000">
            <a:off x="4843778" y="4865929"/>
            <a:ext cx="1158337" cy="1158336"/>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rot="10800000">
            <a:off x="8509070" y="1446633"/>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10800000">
            <a:off x="9262049" y="1233570"/>
            <a:ext cx="253108" cy="253108"/>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rot="10800000">
            <a:off x="10912438" y="6077495"/>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055266" y="634888"/>
            <a:ext cx="2292274" cy="460375"/>
            <a:chOff x="1148080" y="833460"/>
            <a:chExt cx="2292274" cy="460375"/>
          </a:xfrm>
        </p:grpSpPr>
        <p:grpSp>
          <p:nvGrpSpPr>
            <p:cNvPr id="38" name="组合 37"/>
            <p:cNvGrpSpPr/>
            <p:nvPr/>
          </p:nvGrpSpPr>
          <p:grpSpPr>
            <a:xfrm>
              <a:off x="1148080" y="909761"/>
              <a:ext cx="213360" cy="211962"/>
              <a:chOff x="1890216" y="1981983"/>
              <a:chExt cx="2664431" cy="2646982"/>
            </a:xfrm>
          </p:grpSpPr>
          <p:sp>
            <p:nvSpPr>
              <p:cNvPr id="40" name="矩形: 圆角 39"/>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39" name="文本框 38"/>
            <p:cNvSpPr txBox="1"/>
            <p:nvPr/>
          </p:nvSpPr>
          <p:spPr>
            <a:xfrm>
              <a:off x="1396987" y="833460"/>
              <a:ext cx="2043367" cy="46037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sym typeface="+mn-ea"/>
                </a:rPr>
                <a:t>政策与背景</a:t>
              </a:r>
              <a:endParaRPr lang="zh-CN" altLang="en-US" sz="2400" b="1" spc="300" dirty="0">
                <a:solidFill>
                  <a:schemeClr val="tx1">
                    <a:lumMod val="75000"/>
                    <a:lumOff val="25000"/>
                  </a:schemeClr>
                </a:solidFill>
                <a:latin typeface="宋体" panose="02010600030101010101" pitchFamily="2" charset="-122"/>
                <a:ea typeface="宋体" panose="02010600030101010101" pitchFamily="2" charset="-122"/>
                <a:sym typeface="+mn-ea"/>
              </a:endParaRPr>
            </a:p>
          </p:txBody>
        </p:sp>
      </p:grpSp>
      <p:grpSp>
        <p:nvGrpSpPr>
          <p:cNvPr id="2" name="组合 1"/>
          <p:cNvGrpSpPr/>
          <p:nvPr/>
        </p:nvGrpSpPr>
        <p:grpSpPr>
          <a:xfrm>
            <a:off x="1090922" y="687059"/>
            <a:ext cx="213360" cy="211962"/>
            <a:chOff x="1207666" y="863589"/>
            <a:chExt cx="213360" cy="211962"/>
          </a:xfrm>
        </p:grpSpPr>
        <p:sp>
          <p:nvSpPr>
            <p:cNvPr id="34" name="矩形: 圆角 33"/>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5" name="矩形: 圆角 34"/>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3" name="组合 42"/>
          <p:cNvGrpSpPr/>
          <p:nvPr/>
        </p:nvGrpSpPr>
        <p:grpSpPr>
          <a:xfrm>
            <a:off x="1533981" y="1659228"/>
            <a:ext cx="213360" cy="211962"/>
            <a:chOff x="1207666" y="863589"/>
            <a:chExt cx="213360" cy="211962"/>
          </a:xfrm>
        </p:grpSpPr>
        <p:sp>
          <p:nvSpPr>
            <p:cNvPr id="44" name="矩形: 圆角 43"/>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5" name="矩形: 圆角 44"/>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9" name="组合 48"/>
          <p:cNvGrpSpPr/>
          <p:nvPr/>
        </p:nvGrpSpPr>
        <p:grpSpPr>
          <a:xfrm>
            <a:off x="6449191" y="3662303"/>
            <a:ext cx="213360" cy="211962"/>
            <a:chOff x="1207666" y="863589"/>
            <a:chExt cx="213360" cy="211962"/>
          </a:xfrm>
        </p:grpSpPr>
        <p:sp>
          <p:nvSpPr>
            <p:cNvPr id="50" name="矩形: 圆角 49"/>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 name="组合 3"/>
          <p:cNvGrpSpPr/>
          <p:nvPr/>
        </p:nvGrpSpPr>
        <p:grpSpPr>
          <a:xfrm>
            <a:off x="8553887" y="1808430"/>
            <a:ext cx="1891803" cy="546973"/>
            <a:chOff x="8553887" y="2465655"/>
            <a:chExt cx="1891803" cy="546973"/>
          </a:xfrm>
        </p:grpSpPr>
        <p:sp>
          <p:nvSpPr>
            <p:cNvPr id="24" name="矩形: 圆角 23"/>
            <p:cNvSpPr/>
            <p:nvPr/>
          </p:nvSpPr>
          <p:spPr>
            <a:xfrm>
              <a:off x="8553887" y="2465655"/>
              <a:ext cx="1891803" cy="54697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5" name="文本框 24"/>
            <p:cNvSpPr txBox="1"/>
            <p:nvPr/>
          </p:nvSpPr>
          <p:spPr>
            <a:xfrm>
              <a:off x="8680520" y="2523678"/>
              <a:ext cx="1640574" cy="36830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dirty="0">
                  <a:solidFill>
                    <a:schemeClr val="bg1"/>
                  </a:solidFill>
                  <a:latin typeface="宋体" panose="02010600030101010101" pitchFamily="2" charset="-122"/>
                  <a:ea typeface="宋体" panose="02010600030101010101" pitchFamily="2" charset="-122"/>
                  <a:sym typeface="+mn-ea"/>
                </a:rPr>
                <a:t>政策环境</a:t>
              </a:r>
              <a:endParaRPr lang="zh-CN" altLang="en-US" dirty="0">
                <a:solidFill>
                  <a:schemeClr val="bg1"/>
                </a:solidFill>
                <a:latin typeface="宋体" panose="02010600030101010101" pitchFamily="2" charset="-122"/>
                <a:ea typeface="宋体" panose="02010600030101010101" pitchFamily="2" charset="-122"/>
                <a:sym typeface="+mn-ea"/>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60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37"/>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childTnLst>
                                    </p:cTn>
                                  </p:par>
                                  <p:par>
                                    <p:cTn id="11" presetID="58" presetClass="path" presetSubtype="0" accel="66000" fill="hold" nodeType="withEffect" p14:presetBounceEnd="38000">
                                      <p:stCondLst>
                                        <p:cond delay="500"/>
                                      </p:stCondLst>
                                      <p:childTnLst>
                                        <p:animMotion origin="layout" path="M -0.00143 0.00162 C 0.03243 0.01482 0.03737 0.12616 0.03946 0.2007 " pathEditMode="relative" rAng="0" ptsTypes="AA" p14:bounceEnd="38000">
                                          <p:cBhvr>
                                            <p:cTn id="12" dur="500" fill="hold"/>
                                            <p:tgtEl>
                                              <p:spTgt spid="2"/>
                                            </p:tgtEl>
                                            <p:attrNameLst>
                                              <p:attrName>ppt_x</p:attrName>
                                              <p:attrName>ppt_y</p:attrName>
                                            </p:attrNameLst>
                                          </p:cBhvr>
                                          <p:rCtr x="2044" y="9954"/>
                                        </p:animMotion>
                                      </p:childTnLst>
                                    </p:cTn>
                                  </p:par>
                                  <p:par>
                                    <p:cTn id="13" presetID="1" presetClass="exit" presetSubtype="0" fill="hold" nodeType="withEffect">
                                      <p:stCondLst>
                                        <p:cond delay="125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1250"/>
                                      </p:stCondLst>
                                      <p:childTnLst>
                                        <p:set>
                                          <p:cBhvr>
                                            <p:cTn id="16" dur="1" fill="hold">
                                              <p:stCondLst>
                                                <p:cond delay="0"/>
                                              </p:stCondLst>
                                            </p:cTn>
                                            <p:tgtEl>
                                              <p:spTgt spid="43"/>
                                            </p:tgtEl>
                                            <p:attrNameLst>
                                              <p:attrName>style.visibility</p:attrName>
                                            </p:attrNameLst>
                                          </p:cBhvr>
                                          <p:to>
                                            <p:strVal val="visible"/>
                                          </p:to>
                                        </p:set>
                                      </p:childTnLst>
                                    </p:cTn>
                                  </p:par>
                                  <p:par>
                                    <p:cTn id="17" presetID="58" presetClass="path" presetSubtype="0" accel="67000" fill="hold" nodeType="withEffect" p14:presetBounceEnd="37000">
                                      <p:stCondLst>
                                        <p:cond delay="1250"/>
                                      </p:stCondLst>
                                      <p:childTnLst>
                                        <p:animMotion origin="layout" path="M 4.79167E-6 2.59259E-6 C 0.14778 -0.12037 0.38645 -0.00741 0.40429 0.18727 " pathEditMode="relative" rAng="0" ptsTypes="AA" p14:bounceEnd="37000">
                                          <p:cBhvr>
                                            <p:cTn id="18" dur="1000" fill="hold"/>
                                            <p:tgtEl>
                                              <p:spTgt spid="43"/>
                                            </p:tgtEl>
                                            <p:attrNameLst>
                                              <p:attrName>ppt_x</p:attrName>
                                              <p:attrName>ppt_y</p:attrName>
                                            </p:attrNameLst>
                                          </p:cBhvr>
                                          <p:rCtr x="20208" y="6875"/>
                                        </p:animMotion>
                                      </p:childTnLst>
                                    </p:cTn>
                                  </p:par>
                                  <p:par>
                                    <p:cTn id="19" presetID="1" presetClass="exit" presetSubtype="0" fill="hold" nodeType="withEffect">
                                      <p:stCondLst>
                                        <p:cond delay="225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ntr" presetSubtype="0" fill="hold" nodeType="withEffect">
                                      <p:stCondLst>
                                        <p:cond delay="2250"/>
                                      </p:stCondLst>
                                      <p:childTnLst>
                                        <p:set>
                                          <p:cBhvr>
                                            <p:cTn id="22" dur="1" fill="hold">
                                              <p:stCondLst>
                                                <p:cond delay="0"/>
                                              </p:stCondLst>
                                            </p:cTn>
                                            <p:tgtEl>
                                              <p:spTgt spid="49"/>
                                            </p:tgtEl>
                                            <p:attrNameLst>
                                              <p:attrName>style.visibility</p:attrName>
                                            </p:attrNameLst>
                                          </p:cBhvr>
                                          <p:to>
                                            <p:strVal val="visible"/>
                                          </p:to>
                                        </p:set>
                                      </p:childTnLst>
                                    </p:cTn>
                                  </p:par>
                                  <p:par>
                                    <p:cTn id="23" presetID="58" presetClass="path" presetSubtype="0" accel="36000" fill="hold" nodeType="withEffect">
                                      <p:stCondLst>
                                        <p:cond delay="2250"/>
                                      </p:stCondLst>
                                      <p:childTnLst>
                                        <p:animMotion origin="layout" path="M -2.08333E-6 4.07407E-6 C 0.05156 -0.15741 0.1681 -0.35047 0.16836 -0.16297 " pathEditMode="relative" rAng="0" ptsTypes="AA">
                                          <p:cBhvr>
                                            <p:cTn id="24" dur="750" fill="hold"/>
                                            <p:tgtEl>
                                              <p:spTgt spid="49"/>
                                            </p:tgtEl>
                                            <p:attrNameLst>
                                              <p:attrName>ppt_x</p:attrName>
                                              <p:attrName>ppt_y</p:attrName>
                                            </p:attrNameLst>
                                          </p:cBhvr>
                                          <p:rCtr x="8411" y="-12014"/>
                                        </p:animMotion>
                                      </p:childTnLst>
                                    </p:cTn>
                                  </p:par>
                                  <p:par>
                                    <p:cTn id="25" presetID="10" presetClass="exit" presetSubtype="0" fill="hold" nodeType="withEffect">
                                      <p:stCondLst>
                                        <p:cond delay="3000"/>
                                      </p:stCondLst>
                                      <p:childTnLst>
                                        <p:animEffect transition="out" filter="fade">
                                          <p:cBhvr>
                                            <p:cTn id="26" dur="600"/>
                                            <p:tgtEl>
                                              <p:spTgt spid="49"/>
                                            </p:tgtEl>
                                          </p:cBhvr>
                                        </p:animEffect>
                                        <p:set>
                                          <p:cBhvr>
                                            <p:cTn id="27" dur="1" fill="hold">
                                              <p:stCondLst>
                                                <p:cond delay="599"/>
                                              </p:stCondLst>
                                            </p:cTn>
                                            <p:tgtEl>
                                              <p:spTgt spid="49"/>
                                            </p:tgtEl>
                                            <p:attrNameLst>
                                              <p:attrName>style.visibility</p:attrName>
                                            </p:attrNameLst>
                                          </p:cBhvr>
                                          <p:to>
                                            <p:strVal val="hidden"/>
                                          </p:to>
                                        </p:set>
                                      </p:childTnLst>
                                    </p:cTn>
                                  </p:par>
                                  <p:par>
                                    <p:cTn id="28" presetID="22" presetClass="entr" presetSubtype="8" fill="hold" nodeType="withEffect">
                                      <p:stCondLst>
                                        <p:cond delay="100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21" presetClass="entr" presetSubtype="1" fill="hold" grpId="0" nodeType="withEffect">
                                      <p:stCondLst>
                                        <p:cond delay="1400"/>
                                      </p:stCondLst>
                                      <p:childTnLst>
                                        <p:set>
                                          <p:cBhvr>
                                            <p:cTn id="32" dur="1" fill="hold">
                                              <p:stCondLst>
                                                <p:cond delay="0"/>
                                              </p:stCondLst>
                                            </p:cTn>
                                            <p:tgtEl>
                                              <p:spTgt spid="12"/>
                                            </p:tgtEl>
                                            <p:attrNameLst>
                                              <p:attrName>style.visibility</p:attrName>
                                            </p:attrNameLst>
                                          </p:cBhvr>
                                          <p:to>
                                            <p:strVal val="visible"/>
                                          </p:to>
                                        </p:set>
                                        <p:animEffect transition="in" filter="wheel(1)">
                                          <p:cBhvr>
                                            <p:cTn id="33" dur="2000"/>
                                            <p:tgtEl>
                                              <p:spTgt spid="12"/>
                                            </p:tgtEl>
                                          </p:cBhvr>
                                        </p:animEffect>
                                      </p:childTnLst>
                                    </p:cTn>
                                  </p:par>
                                  <p:par>
                                    <p:cTn id="34" presetID="22" presetClass="entr" presetSubtype="2" fill="hold" nodeType="withEffect">
                                      <p:stCondLst>
                                        <p:cond delay="2250"/>
                                      </p:stCondLst>
                                      <p:childTnLst>
                                        <p:set>
                                          <p:cBhvr>
                                            <p:cTn id="35" dur="1" fill="hold">
                                              <p:stCondLst>
                                                <p:cond delay="0"/>
                                              </p:stCondLst>
                                            </p:cTn>
                                            <p:tgtEl>
                                              <p:spTgt spid="6"/>
                                            </p:tgtEl>
                                            <p:attrNameLst>
                                              <p:attrName>style.visibility</p:attrName>
                                            </p:attrNameLst>
                                          </p:cBhvr>
                                          <p:to>
                                            <p:strVal val="visible"/>
                                          </p:to>
                                        </p:set>
                                        <p:animEffect transition="in" filter="wipe(right)">
                                          <p:cBhvr>
                                            <p:cTn id="36" dur="500"/>
                                            <p:tgtEl>
                                              <p:spTgt spid="6"/>
                                            </p:tgtEl>
                                          </p:cBhvr>
                                        </p:animEffect>
                                      </p:childTnLst>
                                    </p:cTn>
                                  </p:par>
                                  <p:par>
                                    <p:cTn id="37" presetID="21" presetClass="entr" presetSubtype="1" fill="hold" grpId="0" nodeType="withEffect">
                                      <p:stCondLst>
                                        <p:cond delay="2650"/>
                                      </p:stCondLst>
                                      <p:childTnLst>
                                        <p:set>
                                          <p:cBhvr>
                                            <p:cTn id="38" dur="1" fill="hold">
                                              <p:stCondLst>
                                                <p:cond delay="0"/>
                                              </p:stCondLst>
                                            </p:cTn>
                                            <p:tgtEl>
                                              <p:spTgt spid="13"/>
                                            </p:tgtEl>
                                            <p:attrNameLst>
                                              <p:attrName>style.visibility</p:attrName>
                                            </p:attrNameLst>
                                          </p:cBhvr>
                                          <p:to>
                                            <p:strVal val="visible"/>
                                          </p:to>
                                        </p:set>
                                        <p:animEffect transition="in" filter="wheel(1)">
                                          <p:cBhvr>
                                            <p:cTn id="39" dur="2000"/>
                                            <p:tgtEl>
                                              <p:spTgt spid="13"/>
                                            </p:tgtEl>
                                          </p:cBhvr>
                                        </p:animEffect>
                                      </p:childTnLst>
                                    </p:cTn>
                                  </p:par>
                                  <p:par>
                                    <p:cTn id="40" presetID="8" presetClass="emph" presetSubtype="0" fill="hold" grpId="1" nodeType="withEffect">
                                      <p:stCondLst>
                                        <p:cond delay="2650"/>
                                      </p:stCondLst>
                                      <p:childTnLst>
                                        <p:animRot by="10800000">
                                          <p:cBhvr>
                                            <p:cTn id="41" dur="10" fill="hold"/>
                                            <p:tgtEl>
                                              <p:spTgt spid="13"/>
                                            </p:tgtEl>
                                            <p:attrNameLst>
                                              <p:attrName>r</p:attrName>
                                            </p:attrNameLst>
                                          </p:cBhvr>
                                        </p:animRot>
                                      </p:childTnLst>
                                    </p:cTn>
                                  </p:par>
                                  <p:par>
                                    <p:cTn id="42" presetID="22" presetClass="entr" presetSubtype="8" fill="hold" nodeType="withEffect">
                                      <p:stCondLst>
                                        <p:cond delay="30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21" presetClass="entr" presetSubtype="1" fill="hold" grpId="0" nodeType="withEffect">
                                      <p:stCondLst>
                                        <p:cond delay="3400"/>
                                      </p:stCondLst>
                                      <p:childTnLst>
                                        <p:set>
                                          <p:cBhvr>
                                            <p:cTn id="46" dur="1" fill="hold">
                                              <p:stCondLst>
                                                <p:cond delay="0"/>
                                              </p:stCondLst>
                                            </p:cTn>
                                            <p:tgtEl>
                                              <p:spTgt spid="14"/>
                                            </p:tgtEl>
                                            <p:attrNameLst>
                                              <p:attrName>style.visibility</p:attrName>
                                            </p:attrNameLst>
                                          </p:cBhvr>
                                          <p:to>
                                            <p:strVal val="visible"/>
                                          </p:to>
                                        </p:set>
                                        <p:animEffect transition="in" filter="wheel(1)">
                                          <p:cBhvr>
                                            <p:cTn id="47" dur="1200"/>
                                            <p:tgtEl>
                                              <p:spTgt spid="14"/>
                                            </p:tgtEl>
                                          </p:cBhvr>
                                        </p:animEffect>
                                      </p:childTnLst>
                                    </p:cTn>
                                  </p:par>
                                  <p:par>
                                    <p:cTn id="48" presetID="22" presetClass="entr" presetSubtype="1" fill="hold" grpId="0" nodeType="withEffect">
                                      <p:stCondLst>
                                        <p:cond delay="200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4" fill="hold" grpId="0" nodeType="withEffect">
                                      <p:stCondLst>
                                        <p:cond delay="270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1000"/>
                                            <p:tgtEl>
                                              <p:spTgt spid="27"/>
                                            </p:tgtEl>
                                          </p:cBhvr>
                                        </p:animEffect>
                                      </p:childTnLst>
                                    </p:cTn>
                                  </p:par>
                                  <p:par>
                                    <p:cTn id="54" presetID="22" presetClass="entr" presetSubtype="1" fill="hold" nodeType="withEffect">
                                      <p:stCondLst>
                                        <p:cond delay="3400"/>
                                      </p:stCondLst>
                                      <p:childTnLst>
                                        <p:set>
                                          <p:cBhvr>
                                            <p:cTn id="55" dur="1" fill="hold">
                                              <p:stCondLst>
                                                <p:cond delay="0"/>
                                              </p:stCondLst>
                                            </p:cTn>
                                            <p:tgtEl>
                                              <p:spTgt spid="28">
                                                <p:txEl>
                                                  <p:pRg st="0" end="0"/>
                                                </p:txEl>
                                              </p:spTgt>
                                            </p:tgtEl>
                                            <p:attrNameLst>
                                              <p:attrName>style.visibility</p:attrName>
                                            </p:attrNameLst>
                                          </p:cBhvr>
                                          <p:to>
                                            <p:strVal val="visible"/>
                                          </p:to>
                                        </p:set>
                                        <p:animEffect transition="in" filter="wipe(up)">
                                          <p:cBhvr>
                                            <p:cTn id="56" dur="1000"/>
                                            <p:tgtEl>
                                              <p:spTgt spid="28">
                                                <p:txEl>
                                                  <p:pRg st="0" end="0"/>
                                                </p:txEl>
                                              </p:spTgt>
                                            </p:tgtEl>
                                          </p:cBhvr>
                                        </p:animEffect>
                                      </p:childTnLst>
                                    </p:cTn>
                                  </p:par>
                                  <p:par>
                                    <p:cTn id="57" presetID="22" presetClass="entr" presetSubtype="1" fill="hold" nodeType="withEffect">
                                      <p:stCondLst>
                                        <p:cond delay="3400"/>
                                      </p:stCondLst>
                                      <p:childTnLst>
                                        <p:set>
                                          <p:cBhvr>
                                            <p:cTn id="58" dur="1" fill="hold">
                                              <p:stCondLst>
                                                <p:cond delay="0"/>
                                              </p:stCondLst>
                                            </p:cTn>
                                            <p:tgtEl>
                                              <p:spTgt spid="28">
                                                <p:txEl>
                                                  <p:pRg st="1" end="1"/>
                                                </p:txEl>
                                              </p:spTgt>
                                            </p:tgtEl>
                                            <p:attrNameLst>
                                              <p:attrName>style.visibility</p:attrName>
                                            </p:attrNameLst>
                                          </p:cBhvr>
                                          <p:to>
                                            <p:strVal val="visible"/>
                                          </p:to>
                                        </p:set>
                                        <p:animEffect transition="in" filter="wipe(up)">
                                          <p:cBhvr>
                                            <p:cTn id="59" dur="1000"/>
                                            <p:tgtEl>
                                              <p:spTgt spid="28">
                                                <p:txEl>
                                                  <p:pRg st="1" end="1"/>
                                                </p:txEl>
                                              </p:spTgt>
                                            </p:tgtEl>
                                          </p:cBhvr>
                                        </p:animEffect>
                                      </p:childTnLst>
                                    </p:cTn>
                                  </p:par>
                                  <p:par>
                                    <p:cTn id="60" presetID="10" presetClass="entr" presetSubtype="0" fill="hold" grpId="0" nodeType="withEffect">
                                      <p:stCondLst>
                                        <p:cond delay="48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48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480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48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7" grpId="0" bldLvl="0" animBg="1"/>
          <p:bldP spid="13" grpId="0" bldLvl="0" animBg="1"/>
          <p:bldP spid="13" grpId="1" bldLvl="0" animBg="1"/>
          <p:bldP spid="12" grpId="0" bldLvl="0" animBg="1"/>
          <p:bldP spid="26" grpId="0" bldLvl="0" animBg="1"/>
          <p:bldP spid="29" grpId="0" bldLvl="0" animBg="1"/>
          <p:bldP spid="30" grpId="0" bldLvl="0" animBg="1"/>
          <p:bldP spid="31" grpId="0" bldLvl="0" animBg="1"/>
          <p:bldP spid="32"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childTnLst>
                                    </p:cTn>
                                  </p:par>
                                  <p:par>
                                    <p:cTn id="11" presetID="58" presetClass="path" presetSubtype="0" accel="66000" fill="hold" nodeType="withEffect">
                                      <p:stCondLst>
                                        <p:cond delay="500"/>
                                      </p:stCondLst>
                                      <p:childTnLst>
                                        <p:animMotion origin="layout" path="M -0.00143 0.00162 C 0.03243 0.01482 0.03737 0.12616 0.03946 0.2007 " pathEditMode="relative" rAng="0" ptsTypes="AA">
                                          <p:cBhvr>
                                            <p:cTn id="12" dur="500" fill="hold"/>
                                            <p:tgtEl>
                                              <p:spTgt spid="2"/>
                                            </p:tgtEl>
                                            <p:attrNameLst>
                                              <p:attrName>ppt_x</p:attrName>
                                              <p:attrName>ppt_y</p:attrName>
                                            </p:attrNameLst>
                                          </p:cBhvr>
                                          <p:rCtr x="2044" y="9954"/>
                                        </p:animMotion>
                                      </p:childTnLst>
                                    </p:cTn>
                                  </p:par>
                                  <p:par>
                                    <p:cTn id="13" presetID="1" presetClass="exit" presetSubtype="0" fill="hold" nodeType="withEffect">
                                      <p:stCondLst>
                                        <p:cond delay="125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1250"/>
                                      </p:stCondLst>
                                      <p:childTnLst>
                                        <p:set>
                                          <p:cBhvr>
                                            <p:cTn id="16" dur="1" fill="hold">
                                              <p:stCondLst>
                                                <p:cond delay="0"/>
                                              </p:stCondLst>
                                            </p:cTn>
                                            <p:tgtEl>
                                              <p:spTgt spid="43"/>
                                            </p:tgtEl>
                                            <p:attrNameLst>
                                              <p:attrName>style.visibility</p:attrName>
                                            </p:attrNameLst>
                                          </p:cBhvr>
                                          <p:to>
                                            <p:strVal val="visible"/>
                                          </p:to>
                                        </p:set>
                                      </p:childTnLst>
                                    </p:cTn>
                                  </p:par>
                                  <p:par>
                                    <p:cTn id="17" presetID="58" presetClass="path" presetSubtype="0" accel="67000" fill="hold" nodeType="withEffect">
                                      <p:stCondLst>
                                        <p:cond delay="1250"/>
                                      </p:stCondLst>
                                      <p:childTnLst>
                                        <p:animMotion origin="layout" path="M 4.79167E-6 2.59259E-6 C 0.14778 -0.12037 0.38645 -0.00741 0.40429 0.18727 " pathEditMode="relative" rAng="0" ptsTypes="AA">
                                          <p:cBhvr>
                                            <p:cTn id="18" dur="1000" fill="hold"/>
                                            <p:tgtEl>
                                              <p:spTgt spid="43"/>
                                            </p:tgtEl>
                                            <p:attrNameLst>
                                              <p:attrName>ppt_x</p:attrName>
                                              <p:attrName>ppt_y</p:attrName>
                                            </p:attrNameLst>
                                          </p:cBhvr>
                                          <p:rCtr x="20208" y="6875"/>
                                        </p:animMotion>
                                      </p:childTnLst>
                                    </p:cTn>
                                  </p:par>
                                  <p:par>
                                    <p:cTn id="19" presetID="1" presetClass="exit" presetSubtype="0" fill="hold" nodeType="withEffect">
                                      <p:stCondLst>
                                        <p:cond delay="225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ntr" presetSubtype="0" fill="hold" nodeType="withEffect">
                                      <p:stCondLst>
                                        <p:cond delay="2250"/>
                                      </p:stCondLst>
                                      <p:childTnLst>
                                        <p:set>
                                          <p:cBhvr>
                                            <p:cTn id="22" dur="1" fill="hold">
                                              <p:stCondLst>
                                                <p:cond delay="0"/>
                                              </p:stCondLst>
                                            </p:cTn>
                                            <p:tgtEl>
                                              <p:spTgt spid="49"/>
                                            </p:tgtEl>
                                            <p:attrNameLst>
                                              <p:attrName>style.visibility</p:attrName>
                                            </p:attrNameLst>
                                          </p:cBhvr>
                                          <p:to>
                                            <p:strVal val="visible"/>
                                          </p:to>
                                        </p:set>
                                      </p:childTnLst>
                                    </p:cTn>
                                  </p:par>
                                  <p:par>
                                    <p:cTn id="23" presetID="58" presetClass="path" presetSubtype="0" accel="36000" fill="hold" nodeType="withEffect">
                                      <p:stCondLst>
                                        <p:cond delay="2250"/>
                                      </p:stCondLst>
                                      <p:childTnLst>
                                        <p:animMotion origin="layout" path="M -2.08333E-6 4.07407E-6 C 0.05156 -0.15741 0.1681 -0.35047 0.16836 -0.16297 " pathEditMode="relative" rAng="0" ptsTypes="AA">
                                          <p:cBhvr>
                                            <p:cTn id="24" dur="750" fill="hold"/>
                                            <p:tgtEl>
                                              <p:spTgt spid="49"/>
                                            </p:tgtEl>
                                            <p:attrNameLst>
                                              <p:attrName>ppt_x</p:attrName>
                                              <p:attrName>ppt_y</p:attrName>
                                            </p:attrNameLst>
                                          </p:cBhvr>
                                          <p:rCtr x="8411" y="-12014"/>
                                        </p:animMotion>
                                      </p:childTnLst>
                                    </p:cTn>
                                  </p:par>
                                  <p:par>
                                    <p:cTn id="25" presetID="10" presetClass="exit" presetSubtype="0" fill="hold" nodeType="withEffect">
                                      <p:stCondLst>
                                        <p:cond delay="3000"/>
                                      </p:stCondLst>
                                      <p:childTnLst>
                                        <p:animEffect transition="out" filter="fade">
                                          <p:cBhvr>
                                            <p:cTn id="26" dur="600"/>
                                            <p:tgtEl>
                                              <p:spTgt spid="49"/>
                                            </p:tgtEl>
                                          </p:cBhvr>
                                        </p:animEffect>
                                        <p:set>
                                          <p:cBhvr>
                                            <p:cTn id="27" dur="1" fill="hold">
                                              <p:stCondLst>
                                                <p:cond delay="599"/>
                                              </p:stCondLst>
                                            </p:cTn>
                                            <p:tgtEl>
                                              <p:spTgt spid="49"/>
                                            </p:tgtEl>
                                            <p:attrNameLst>
                                              <p:attrName>style.visibility</p:attrName>
                                            </p:attrNameLst>
                                          </p:cBhvr>
                                          <p:to>
                                            <p:strVal val="hidden"/>
                                          </p:to>
                                        </p:set>
                                      </p:childTnLst>
                                    </p:cTn>
                                  </p:par>
                                  <p:par>
                                    <p:cTn id="28" presetID="22" presetClass="entr" presetSubtype="8" fill="hold" nodeType="withEffect">
                                      <p:stCondLst>
                                        <p:cond delay="100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21" presetClass="entr" presetSubtype="1" fill="hold" grpId="0" nodeType="withEffect">
                                      <p:stCondLst>
                                        <p:cond delay="1400"/>
                                      </p:stCondLst>
                                      <p:childTnLst>
                                        <p:set>
                                          <p:cBhvr>
                                            <p:cTn id="32" dur="1" fill="hold">
                                              <p:stCondLst>
                                                <p:cond delay="0"/>
                                              </p:stCondLst>
                                            </p:cTn>
                                            <p:tgtEl>
                                              <p:spTgt spid="12"/>
                                            </p:tgtEl>
                                            <p:attrNameLst>
                                              <p:attrName>style.visibility</p:attrName>
                                            </p:attrNameLst>
                                          </p:cBhvr>
                                          <p:to>
                                            <p:strVal val="visible"/>
                                          </p:to>
                                        </p:set>
                                        <p:animEffect transition="in" filter="wheel(1)">
                                          <p:cBhvr>
                                            <p:cTn id="33" dur="2000"/>
                                            <p:tgtEl>
                                              <p:spTgt spid="12"/>
                                            </p:tgtEl>
                                          </p:cBhvr>
                                        </p:animEffect>
                                      </p:childTnLst>
                                    </p:cTn>
                                  </p:par>
                                  <p:par>
                                    <p:cTn id="34" presetID="22" presetClass="entr" presetSubtype="2" fill="hold" nodeType="withEffect">
                                      <p:stCondLst>
                                        <p:cond delay="2250"/>
                                      </p:stCondLst>
                                      <p:childTnLst>
                                        <p:set>
                                          <p:cBhvr>
                                            <p:cTn id="35" dur="1" fill="hold">
                                              <p:stCondLst>
                                                <p:cond delay="0"/>
                                              </p:stCondLst>
                                            </p:cTn>
                                            <p:tgtEl>
                                              <p:spTgt spid="6"/>
                                            </p:tgtEl>
                                            <p:attrNameLst>
                                              <p:attrName>style.visibility</p:attrName>
                                            </p:attrNameLst>
                                          </p:cBhvr>
                                          <p:to>
                                            <p:strVal val="visible"/>
                                          </p:to>
                                        </p:set>
                                        <p:animEffect transition="in" filter="wipe(right)">
                                          <p:cBhvr>
                                            <p:cTn id="36" dur="500"/>
                                            <p:tgtEl>
                                              <p:spTgt spid="6"/>
                                            </p:tgtEl>
                                          </p:cBhvr>
                                        </p:animEffect>
                                      </p:childTnLst>
                                    </p:cTn>
                                  </p:par>
                                  <p:par>
                                    <p:cTn id="37" presetID="21" presetClass="entr" presetSubtype="1" fill="hold" grpId="0" nodeType="withEffect">
                                      <p:stCondLst>
                                        <p:cond delay="2650"/>
                                      </p:stCondLst>
                                      <p:childTnLst>
                                        <p:set>
                                          <p:cBhvr>
                                            <p:cTn id="38" dur="1" fill="hold">
                                              <p:stCondLst>
                                                <p:cond delay="0"/>
                                              </p:stCondLst>
                                            </p:cTn>
                                            <p:tgtEl>
                                              <p:spTgt spid="13"/>
                                            </p:tgtEl>
                                            <p:attrNameLst>
                                              <p:attrName>style.visibility</p:attrName>
                                            </p:attrNameLst>
                                          </p:cBhvr>
                                          <p:to>
                                            <p:strVal val="visible"/>
                                          </p:to>
                                        </p:set>
                                        <p:animEffect transition="in" filter="wheel(1)">
                                          <p:cBhvr>
                                            <p:cTn id="39" dur="2000"/>
                                            <p:tgtEl>
                                              <p:spTgt spid="13"/>
                                            </p:tgtEl>
                                          </p:cBhvr>
                                        </p:animEffect>
                                      </p:childTnLst>
                                    </p:cTn>
                                  </p:par>
                                  <p:par>
                                    <p:cTn id="40" presetID="8" presetClass="emph" presetSubtype="0" fill="hold" grpId="1" nodeType="withEffect">
                                      <p:stCondLst>
                                        <p:cond delay="2650"/>
                                      </p:stCondLst>
                                      <p:childTnLst>
                                        <p:animRot by="10800000">
                                          <p:cBhvr>
                                            <p:cTn id="41" dur="10" fill="hold"/>
                                            <p:tgtEl>
                                              <p:spTgt spid="13"/>
                                            </p:tgtEl>
                                            <p:attrNameLst>
                                              <p:attrName>r</p:attrName>
                                            </p:attrNameLst>
                                          </p:cBhvr>
                                        </p:animRot>
                                      </p:childTnLst>
                                    </p:cTn>
                                  </p:par>
                                  <p:par>
                                    <p:cTn id="42" presetID="22" presetClass="entr" presetSubtype="8" fill="hold" nodeType="withEffect">
                                      <p:stCondLst>
                                        <p:cond delay="30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21" presetClass="entr" presetSubtype="1" fill="hold" grpId="0" nodeType="withEffect">
                                      <p:stCondLst>
                                        <p:cond delay="3400"/>
                                      </p:stCondLst>
                                      <p:childTnLst>
                                        <p:set>
                                          <p:cBhvr>
                                            <p:cTn id="46" dur="1" fill="hold">
                                              <p:stCondLst>
                                                <p:cond delay="0"/>
                                              </p:stCondLst>
                                            </p:cTn>
                                            <p:tgtEl>
                                              <p:spTgt spid="14"/>
                                            </p:tgtEl>
                                            <p:attrNameLst>
                                              <p:attrName>style.visibility</p:attrName>
                                            </p:attrNameLst>
                                          </p:cBhvr>
                                          <p:to>
                                            <p:strVal val="visible"/>
                                          </p:to>
                                        </p:set>
                                        <p:animEffect transition="in" filter="wheel(1)">
                                          <p:cBhvr>
                                            <p:cTn id="47" dur="1200"/>
                                            <p:tgtEl>
                                              <p:spTgt spid="14"/>
                                            </p:tgtEl>
                                          </p:cBhvr>
                                        </p:animEffect>
                                      </p:childTnLst>
                                    </p:cTn>
                                  </p:par>
                                  <p:par>
                                    <p:cTn id="48" presetID="22" presetClass="entr" presetSubtype="1" fill="hold" grpId="0" nodeType="withEffect">
                                      <p:stCondLst>
                                        <p:cond delay="200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4" fill="hold" grpId="0" nodeType="withEffect">
                                      <p:stCondLst>
                                        <p:cond delay="270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1000"/>
                                            <p:tgtEl>
                                              <p:spTgt spid="27"/>
                                            </p:tgtEl>
                                          </p:cBhvr>
                                        </p:animEffect>
                                      </p:childTnLst>
                                    </p:cTn>
                                  </p:par>
                                  <p:par>
                                    <p:cTn id="54" presetID="22" presetClass="entr" presetSubtype="1" fill="hold" nodeType="withEffect">
                                      <p:stCondLst>
                                        <p:cond delay="3400"/>
                                      </p:stCondLst>
                                      <p:childTnLst>
                                        <p:set>
                                          <p:cBhvr>
                                            <p:cTn id="55" dur="1" fill="hold">
                                              <p:stCondLst>
                                                <p:cond delay="0"/>
                                              </p:stCondLst>
                                            </p:cTn>
                                            <p:tgtEl>
                                              <p:spTgt spid="28">
                                                <p:txEl>
                                                  <p:pRg st="0" end="0"/>
                                                </p:txEl>
                                              </p:spTgt>
                                            </p:tgtEl>
                                            <p:attrNameLst>
                                              <p:attrName>style.visibility</p:attrName>
                                            </p:attrNameLst>
                                          </p:cBhvr>
                                          <p:to>
                                            <p:strVal val="visible"/>
                                          </p:to>
                                        </p:set>
                                        <p:animEffect transition="in" filter="wipe(up)">
                                          <p:cBhvr>
                                            <p:cTn id="56" dur="1000"/>
                                            <p:tgtEl>
                                              <p:spTgt spid="28">
                                                <p:txEl>
                                                  <p:pRg st="0" end="0"/>
                                                </p:txEl>
                                              </p:spTgt>
                                            </p:tgtEl>
                                          </p:cBhvr>
                                        </p:animEffect>
                                      </p:childTnLst>
                                    </p:cTn>
                                  </p:par>
                                  <p:par>
                                    <p:cTn id="57" presetID="22" presetClass="entr" presetSubtype="1" fill="hold" nodeType="withEffect">
                                      <p:stCondLst>
                                        <p:cond delay="3400"/>
                                      </p:stCondLst>
                                      <p:childTnLst>
                                        <p:set>
                                          <p:cBhvr>
                                            <p:cTn id="58" dur="1" fill="hold">
                                              <p:stCondLst>
                                                <p:cond delay="0"/>
                                              </p:stCondLst>
                                            </p:cTn>
                                            <p:tgtEl>
                                              <p:spTgt spid="28">
                                                <p:txEl>
                                                  <p:pRg st="1" end="1"/>
                                                </p:txEl>
                                              </p:spTgt>
                                            </p:tgtEl>
                                            <p:attrNameLst>
                                              <p:attrName>style.visibility</p:attrName>
                                            </p:attrNameLst>
                                          </p:cBhvr>
                                          <p:to>
                                            <p:strVal val="visible"/>
                                          </p:to>
                                        </p:set>
                                        <p:animEffect transition="in" filter="wipe(up)">
                                          <p:cBhvr>
                                            <p:cTn id="59" dur="1000"/>
                                            <p:tgtEl>
                                              <p:spTgt spid="28">
                                                <p:txEl>
                                                  <p:pRg st="1" end="1"/>
                                                </p:txEl>
                                              </p:spTgt>
                                            </p:tgtEl>
                                          </p:cBhvr>
                                        </p:animEffect>
                                      </p:childTnLst>
                                    </p:cTn>
                                  </p:par>
                                  <p:par>
                                    <p:cTn id="60" presetID="10" presetClass="entr" presetSubtype="0" fill="hold" grpId="0" nodeType="withEffect">
                                      <p:stCondLst>
                                        <p:cond delay="48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48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480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48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7" grpId="0" bldLvl="0" animBg="1"/>
          <p:bldP spid="13" grpId="0" bldLvl="0" animBg="1"/>
          <p:bldP spid="13" grpId="1" bldLvl="0" animBg="1"/>
          <p:bldP spid="12" grpId="0" bldLvl="0" animBg="1"/>
          <p:bldP spid="26" grpId="0" bldLvl="0" animBg="1"/>
          <p:bldP spid="29" grpId="0" bldLvl="0" animBg="1"/>
          <p:bldP spid="30" grpId="0" bldLvl="0" animBg="1"/>
          <p:bldP spid="31" grpId="0" bldLvl="0" animBg="1"/>
          <p:bldP spid="32" grpId="0" bldLvl="0" animBg="1"/>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6"/>
            </p:custDataLst>
          </p:nvPr>
        </p:nvCxnSpPr>
        <p:spPr>
          <a:xfrm flipV="1">
            <a:off x="2854908" y="1737127"/>
            <a:ext cx="2990215"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7"/>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8"/>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9"/>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0"/>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1"/>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2"/>
            </p:custDataLst>
          </p:nvPr>
        </p:nvPicPr>
        <p:blipFill>
          <a:blip r:embed="rId13"/>
          <a:stretch>
            <a:fillRect/>
          </a:stretch>
        </p:blipFill>
        <p:spPr>
          <a:xfrm rot="10800000">
            <a:off x="2343150" y="1514475"/>
            <a:ext cx="694690" cy="494030"/>
          </a:xfrm>
          <a:prstGeom prst="rect">
            <a:avLst/>
          </a:prstGeom>
          <a:noFill/>
          <a:ln w="9525">
            <a:noFill/>
          </a:ln>
        </p:spPr>
      </p:pic>
      <p:sp>
        <p:nvSpPr>
          <p:cNvPr id="11" name="标注: 线形 10"/>
          <p:cNvSpPr/>
          <p:nvPr>
            <p:custDataLst>
              <p:tags r:id="rId14"/>
            </p:custDataLst>
          </p:nvPr>
        </p:nvSpPr>
        <p:spPr>
          <a:xfrm>
            <a:off x="322102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6"/>
            </p:custDataLst>
          </p:nvPr>
        </p:nvCxnSpPr>
        <p:spPr>
          <a:xfrm>
            <a:off x="3982668" y="1737127"/>
            <a:ext cx="1862455" cy="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7"/>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8"/>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9"/>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0"/>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1"/>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2"/>
            </p:custDataLst>
          </p:nvPr>
        </p:nvPicPr>
        <p:blipFill>
          <a:blip r:embed="rId13"/>
          <a:stretch>
            <a:fillRect/>
          </a:stretch>
        </p:blipFill>
        <p:spPr>
          <a:xfrm rot="10800000">
            <a:off x="3450590" y="1514475"/>
            <a:ext cx="694690" cy="494030"/>
          </a:xfrm>
          <a:prstGeom prst="rect">
            <a:avLst/>
          </a:prstGeom>
          <a:noFill/>
          <a:ln w="9525">
            <a:noFill/>
          </a:ln>
        </p:spPr>
      </p:pic>
      <p:sp>
        <p:nvSpPr>
          <p:cNvPr id="11" name="标注: 线形 10"/>
          <p:cNvSpPr/>
          <p:nvPr>
            <p:custDataLst>
              <p:tags r:id="rId14"/>
            </p:custDataLst>
          </p:nvPr>
        </p:nvSpPr>
        <p:spPr>
          <a:xfrm>
            <a:off x="435894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6"/>
            </p:custDataLst>
          </p:nvPr>
        </p:nvCxnSpPr>
        <p:spPr>
          <a:xfrm>
            <a:off x="3982668" y="1737127"/>
            <a:ext cx="1862455" cy="0"/>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7"/>
            </p:custDataLst>
          </p:nvPr>
        </p:nvCxnSpPr>
        <p:spPr>
          <a:xfrm flipV="1">
            <a:off x="5828613" y="1412007"/>
            <a:ext cx="470535" cy="332105"/>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8"/>
            </p:custDataLst>
          </p:nvPr>
        </p:nvCxnSpPr>
        <p:spPr>
          <a:xfrm flipH="1" flipV="1">
            <a:off x="6268668" y="1412007"/>
            <a:ext cx="477520" cy="314960"/>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9"/>
            </p:custDataLst>
          </p:nvPr>
        </p:nvCxnSpPr>
        <p:spPr>
          <a:xfrm>
            <a:off x="6731583" y="1731412"/>
            <a:ext cx="1148080" cy="10160"/>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0"/>
            </p:custDataLst>
          </p:nvPr>
        </p:nvCxnSpPr>
        <p:spPr>
          <a:xfrm flipH="1">
            <a:off x="7859343" y="1740937"/>
            <a:ext cx="5715" cy="841375"/>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1"/>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2"/>
            </p:custDataLst>
          </p:nvPr>
        </p:nvPicPr>
        <p:blipFill>
          <a:blip r:embed="rId13"/>
          <a:stretch>
            <a:fillRect/>
          </a:stretch>
        </p:blipFill>
        <p:spPr>
          <a:xfrm rot="16200000">
            <a:off x="3643630" y="1844675"/>
            <a:ext cx="694690" cy="494030"/>
          </a:xfrm>
          <a:prstGeom prst="rect">
            <a:avLst/>
          </a:prstGeom>
          <a:noFill/>
          <a:ln w="9525">
            <a:noFill/>
          </a:ln>
        </p:spPr>
      </p:pic>
      <p:sp>
        <p:nvSpPr>
          <p:cNvPr id="11" name="标注: 线形 10"/>
          <p:cNvSpPr/>
          <p:nvPr>
            <p:custDataLst>
              <p:tags r:id="rId14"/>
            </p:custDataLst>
          </p:nvPr>
        </p:nvSpPr>
        <p:spPr>
          <a:xfrm>
            <a:off x="435894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6"/>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7"/>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8"/>
            </p:custDataLst>
          </p:nvPr>
        </p:nvPicPr>
        <p:blipFill>
          <a:blip r:embed="rId9"/>
          <a:stretch>
            <a:fillRect/>
          </a:stretch>
        </p:blipFill>
        <p:spPr>
          <a:xfrm rot="16200000">
            <a:off x="3643630" y="2686685"/>
            <a:ext cx="694690" cy="494030"/>
          </a:xfrm>
          <a:prstGeom prst="rect">
            <a:avLst/>
          </a:prstGeom>
          <a:noFill/>
          <a:ln w="9525">
            <a:noFill/>
          </a:ln>
        </p:spPr>
      </p:pic>
      <p:sp>
        <p:nvSpPr>
          <p:cNvPr id="11" name="标注: 线形 10"/>
          <p:cNvSpPr/>
          <p:nvPr>
            <p:custDataLst>
              <p:tags r:id="rId10"/>
            </p:custDataLst>
          </p:nvPr>
        </p:nvSpPr>
        <p:spPr>
          <a:xfrm>
            <a:off x="4358946" y="288598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17" name="直接连接符 16"/>
          <p:cNvCxnSpPr/>
          <p:nvPr>
            <p:custDataLst>
              <p:tags r:id="rId11"/>
            </p:custDataLst>
          </p:nvPr>
        </p:nvCxnSpPr>
        <p:spPr>
          <a:xfrm>
            <a:off x="4096333" y="3280812"/>
            <a:ext cx="1268095" cy="63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custDataLst>
              <p:tags r:id="rId12"/>
            </p:custDataLst>
          </p:nvPr>
        </p:nvCxnSpPr>
        <p:spPr>
          <a:xfrm flipH="1">
            <a:off x="5354268" y="3281447"/>
            <a:ext cx="4445" cy="105664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13"/>
            </p:custDataLst>
          </p:nvPr>
        </p:nvCxnSpPr>
        <p:spPr>
          <a:xfrm flipV="1">
            <a:off x="5350458" y="4331102"/>
            <a:ext cx="1174115" cy="190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14"/>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5"/>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6"/>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7"/>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8"/>
            </p:custDataLst>
          </p:nvPr>
        </p:nvSpPr>
        <p:spPr>
          <a:xfrm>
            <a:off x="5059986" y="28631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17" name="直接连接符 16"/>
          <p:cNvCxnSpPr/>
          <p:nvPr>
            <p:custDataLst>
              <p:tags r:id="rId9"/>
            </p:custDataLst>
          </p:nvPr>
        </p:nvCxnSpPr>
        <p:spPr>
          <a:xfrm flipV="1">
            <a:off x="4406213" y="3281447"/>
            <a:ext cx="958215" cy="1333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custDataLst>
              <p:tags r:id="rId10"/>
            </p:custDataLst>
          </p:nvPr>
        </p:nvCxnSpPr>
        <p:spPr>
          <a:xfrm flipH="1">
            <a:off x="5354268" y="3281447"/>
            <a:ext cx="4445" cy="105664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11"/>
            </p:custDataLst>
          </p:nvPr>
        </p:nvCxnSpPr>
        <p:spPr>
          <a:xfrm flipV="1">
            <a:off x="5350458" y="4331102"/>
            <a:ext cx="1174115" cy="190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12"/>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3"/>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4"/>
            </p:custDataLst>
          </p:nvPr>
        </p:nvPicPr>
        <p:blipFill>
          <a:blip r:embed="rId15"/>
          <a:stretch>
            <a:fillRect/>
          </a:stretch>
        </p:blipFill>
        <p:spPr>
          <a:xfrm rot="10800000">
            <a:off x="4047490" y="3082925"/>
            <a:ext cx="694690" cy="49403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6"/>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7"/>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8"/>
            </p:custDataLst>
          </p:nvPr>
        </p:nvSpPr>
        <p:spPr>
          <a:xfrm>
            <a:off x="5761026" y="28631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4" name="直接连接符 3"/>
          <p:cNvCxnSpPr/>
          <p:nvPr>
            <p:custDataLst>
              <p:tags r:id="rId9"/>
            </p:custDataLst>
          </p:nvPr>
        </p:nvCxnSpPr>
        <p:spPr>
          <a:xfrm flipH="1">
            <a:off x="5354268" y="3281447"/>
            <a:ext cx="4445" cy="105664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10"/>
            </p:custDataLst>
          </p:nvPr>
        </p:nvCxnSpPr>
        <p:spPr>
          <a:xfrm flipV="1">
            <a:off x="5350458" y="4331102"/>
            <a:ext cx="1174115" cy="190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11"/>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2"/>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3"/>
            </p:custDataLst>
          </p:nvPr>
        </p:nvPicPr>
        <p:blipFill>
          <a:blip r:embed="rId14"/>
          <a:stretch>
            <a:fillRect/>
          </a:stretch>
        </p:blipFill>
        <p:spPr>
          <a:xfrm rot="10800000">
            <a:off x="4847590" y="3082925"/>
            <a:ext cx="694690" cy="49403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6"/>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7"/>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8"/>
            </p:custDataLst>
          </p:nvPr>
        </p:nvSpPr>
        <p:spPr>
          <a:xfrm>
            <a:off x="5761026" y="392230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4" name="直接连接符 3"/>
          <p:cNvCxnSpPr/>
          <p:nvPr>
            <p:custDataLst>
              <p:tags r:id="rId9"/>
            </p:custDataLst>
          </p:nvPr>
        </p:nvCxnSpPr>
        <p:spPr>
          <a:xfrm>
            <a:off x="5351093" y="4091072"/>
            <a:ext cx="3175" cy="2470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10"/>
            </p:custDataLst>
          </p:nvPr>
        </p:nvCxnSpPr>
        <p:spPr>
          <a:xfrm flipV="1">
            <a:off x="5350458" y="4331102"/>
            <a:ext cx="1174115" cy="190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11"/>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2"/>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3"/>
            </p:custDataLst>
          </p:nvPr>
        </p:nvPicPr>
        <p:blipFill>
          <a:blip r:embed="rId14"/>
          <a:stretch>
            <a:fillRect/>
          </a:stretch>
        </p:blipFill>
        <p:spPr>
          <a:xfrm rot="16200000">
            <a:off x="5001895" y="3743960"/>
            <a:ext cx="694690" cy="494030"/>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6"/>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7"/>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8"/>
            </p:custDataLst>
          </p:nvPr>
        </p:nvSpPr>
        <p:spPr>
          <a:xfrm>
            <a:off x="6888786" y="392230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5" name="直接连接符 4"/>
          <p:cNvCxnSpPr/>
          <p:nvPr>
            <p:custDataLst>
              <p:tags r:id="rId9"/>
            </p:custDataLst>
          </p:nvPr>
        </p:nvCxnSpPr>
        <p:spPr>
          <a:xfrm flipV="1">
            <a:off x="6181673" y="4331102"/>
            <a:ext cx="34290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10"/>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1"/>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2"/>
            </p:custDataLst>
          </p:nvPr>
        </p:nvPicPr>
        <p:blipFill>
          <a:blip r:embed="rId13"/>
          <a:stretch>
            <a:fillRect/>
          </a:stretch>
        </p:blipFill>
        <p:spPr>
          <a:xfrm rot="10800000">
            <a:off x="5825490" y="4091305"/>
            <a:ext cx="694690" cy="49403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6"/>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7"/>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8"/>
            </p:custDataLst>
          </p:nvPr>
        </p:nvSpPr>
        <p:spPr>
          <a:xfrm>
            <a:off x="6888786" y="171059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6" name="直接连接符 5"/>
          <p:cNvCxnSpPr/>
          <p:nvPr>
            <p:custDataLst>
              <p:tags r:id="rId9"/>
            </p:custDataLst>
          </p:nvPr>
        </p:nvCxnSpPr>
        <p:spPr>
          <a:xfrm>
            <a:off x="6529653" y="2184802"/>
            <a:ext cx="3810" cy="40640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0"/>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1"/>
            </p:custDataLst>
          </p:nvPr>
        </p:nvPicPr>
        <p:blipFill>
          <a:blip r:embed="rId12"/>
          <a:stretch>
            <a:fillRect/>
          </a:stretch>
        </p:blipFill>
        <p:spPr>
          <a:xfrm rot="5400000">
            <a:off x="6177915" y="2291080"/>
            <a:ext cx="694690" cy="49403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6"/>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7"/>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8"/>
            </p:custDataLst>
          </p:nvPr>
        </p:nvSpPr>
        <p:spPr>
          <a:xfrm>
            <a:off x="7453936" y="178171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15" name="直接连接符 14"/>
          <p:cNvCxnSpPr/>
          <p:nvPr>
            <p:custDataLst>
              <p:tags r:id="rId9"/>
            </p:custDataLst>
          </p:nvPr>
        </p:nvCxnSpPr>
        <p:spPr>
          <a:xfrm>
            <a:off x="7104328" y="2173372"/>
            <a:ext cx="766445" cy="1143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0"/>
            </p:custDataLst>
          </p:nvPr>
        </p:nvPicPr>
        <p:blipFill>
          <a:blip r:embed="rId11"/>
          <a:stretch>
            <a:fillRect/>
          </a:stretch>
        </p:blipFill>
        <p:spPr>
          <a:xfrm rot="10800000">
            <a:off x="6607175" y="1932305"/>
            <a:ext cx="694690" cy="49403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4" name="矩形 23"/>
          <p:cNvSpPr/>
          <p:nvPr/>
        </p:nvSpPr>
        <p:spPr>
          <a:xfrm>
            <a:off x="109650" y="41847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59832" y="3103548"/>
            <a:ext cx="1044886" cy="958312"/>
            <a:chOff x="1259832" y="3103548"/>
            <a:chExt cx="1044886" cy="958312"/>
          </a:xfrm>
        </p:grpSpPr>
        <p:sp>
          <p:nvSpPr>
            <p:cNvPr id="25" name="矩形: 圆角 24"/>
            <p:cNvSpPr/>
            <p:nvPr/>
          </p:nvSpPr>
          <p:spPr>
            <a:xfrm rot="2700000">
              <a:off x="1259832" y="3103548"/>
              <a:ext cx="958312" cy="95831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圆角 5"/>
            <p:cNvSpPr/>
            <p:nvPr/>
          </p:nvSpPr>
          <p:spPr>
            <a:xfrm rot="18929365">
              <a:off x="1793144" y="3303437"/>
              <a:ext cx="511574" cy="51157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39" name="文本框 38"/>
          <p:cNvSpPr txBox="1"/>
          <p:nvPr/>
        </p:nvSpPr>
        <p:spPr>
          <a:xfrm>
            <a:off x="3238500" y="2132330"/>
            <a:ext cx="8039100" cy="3253105"/>
          </a:xfrm>
          <a:prstGeom prst="rect">
            <a:avLst/>
          </a:prstGeom>
          <a:noFill/>
        </p:spPr>
        <p:txBody>
          <a:bodyPr wrap="square" rtlCol="0">
            <a:noAutofit/>
          </a:bodyPr>
          <a:lstStyle/>
          <a:p>
            <a:pPr algn="just">
              <a:lnSpc>
                <a:spcPct val="150000"/>
              </a:lnSpc>
            </a:pPr>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目前我国已经步入智慧停车3.0阶段，停车场能够实现无人化管理，车主自助完成入库、缴费和出库。</a:t>
            </a:r>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我们以停车位资源为基础，将无线通信技术、移动终端技术等多项技术综合应用于车位的采集、管理、查询、预订与导航服务，大大</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提高了停车效率。</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61192" y="3328454"/>
            <a:ext cx="1407160" cy="460375"/>
          </a:xfrm>
          <a:prstGeom prst="rect">
            <a:avLst/>
          </a:prstGeom>
          <a:noFill/>
        </p:spPr>
        <p:txBody>
          <a:bodyPr wrap="none" rtlCol="0">
            <a:spAutoFit/>
          </a:bodyPr>
          <a:lstStyle/>
          <a:p>
            <a:pPr algn="l"/>
            <a:r>
              <a:rPr lang="zh-CN" sz="2400" b="1" dirty="0">
                <a:solidFill>
                  <a:schemeClr val="bg2">
                    <a:lumMod val="10000"/>
                  </a:schemeClr>
                </a:solidFill>
                <a:latin typeface="宋体" panose="02010600030101010101" pitchFamily="2" charset="-122"/>
                <a:ea typeface="宋体" panose="02010600030101010101" pitchFamily="2" charset="-122"/>
                <a:cs typeface="宋体" panose="02010600030101010101" pitchFamily="2" charset="-122"/>
              </a:rPr>
              <a:t>解决方案</a:t>
            </a:r>
            <a:endParaRPr lang="zh-CN" sz="2400" b="1" dirty="0">
              <a:solidFill>
                <a:schemeClr val="bg2">
                  <a:lumMod val="10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500"/>
                                  </p:stCondLst>
                                  <p:iterate type="lt">
                                    <p:tmPct val="10000"/>
                                  </p:iterate>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750" fill="hold"/>
                                        <p:tgtEl>
                                          <p:spTgt spid="2">
                                            <p:txEl>
                                              <p:pRg st="0" end="0"/>
                                            </p:txEl>
                                          </p:spTgt>
                                        </p:tgtEl>
                                        <p:attrNameLst>
                                          <p:attrName>ppt_w</p:attrName>
                                        </p:attrNameLst>
                                      </p:cBhvr>
                                      <p:tavLst>
                                        <p:tav tm="0">
                                          <p:val>
                                            <p:fltVal val="0"/>
                                          </p:val>
                                        </p:tav>
                                        <p:tav tm="100000">
                                          <p:val>
                                            <p:strVal val="#ppt_w"/>
                                          </p:val>
                                        </p:tav>
                                      </p:tavLst>
                                    </p:anim>
                                    <p:anim calcmode="lin" valueType="num">
                                      <p:cBhvr>
                                        <p:cTn id="13" dur="75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4" dur="750"/>
                                        <p:tgtEl>
                                          <p:spTgt spid="2">
                                            <p:txEl>
                                              <p:pRg st="0" end="0"/>
                                            </p:txEl>
                                          </p:spTgt>
                                        </p:tgtEl>
                                      </p:cBhvr>
                                    </p:animEffect>
                                  </p:childTnLst>
                                </p:cTn>
                              </p:par>
                              <p:par>
                                <p:cTn id="15" presetID="53" presetClass="entr" presetSubtype="16" fill="hold" grpId="0" nodeType="withEffect">
                                  <p:stCondLst>
                                    <p:cond delay="500"/>
                                  </p:stCondLst>
                                  <p:iterate type="lt">
                                    <p:tmPct val="10000"/>
                                  </p:iterate>
                                  <p:childTnLst>
                                    <p:set>
                                      <p:cBhvr>
                                        <p:cTn id="16" dur="1" fill="hold">
                                          <p:stCondLst>
                                            <p:cond delay="0"/>
                                          </p:stCondLst>
                                        </p:cTn>
                                        <p:tgtEl>
                                          <p:spTgt spid="39"/>
                                        </p:tgtEl>
                                        <p:attrNameLst>
                                          <p:attrName>style.visibility</p:attrName>
                                        </p:attrNameLst>
                                      </p:cBhvr>
                                      <p:to>
                                        <p:strVal val="visible"/>
                                      </p:to>
                                    </p:set>
                                    <p:anim calcmode="lin" valueType="num">
                                      <p:cBhvr>
                                        <p:cTn id="17" dur="100" fill="hold"/>
                                        <p:tgtEl>
                                          <p:spTgt spid="39"/>
                                        </p:tgtEl>
                                        <p:attrNameLst>
                                          <p:attrName>ppt_w</p:attrName>
                                        </p:attrNameLst>
                                      </p:cBhvr>
                                      <p:tavLst>
                                        <p:tav tm="0">
                                          <p:val>
                                            <p:fltVal val="0"/>
                                          </p:val>
                                        </p:tav>
                                        <p:tav tm="100000">
                                          <p:val>
                                            <p:strVal val="#ppt_w"/>
                                          </p:val>
                                        </p:tav>
                                      </p:tavLst>
                                    </p:anim>
                                    <p:anim calcmode="lin" valueType="num">
                                      <p:cBhvr>
                                        <p:cTn id="18" dur="100" fill="hold"/>
                                        <p:tgtEl>
                                          <p:spTgt spid="39"/>
                                        </p:tgtEl>
                                        <p:attrNameLst>
                                          <p:attrName>ppt_h</p:attrName>
                                        </p:attrNameLst>
                                      </p:cBhvr>
                                      <p:tavLst>
                                        <p:tav tm="0">
                                          <p:val>
                                            <p:fltVal val="0"/>
                                          </p:val>
                                        </p:tav>
                                        <p:tav tm="100000">
                                          <p:val>
                                            <p:strVal val="#ppt_h"/>
                                          </p:val>
                                        </p:tav>
                                      </p:tavLst>
                                    </p:anim>
                                    <p:animEffect transition="in" filter="fade">
                                      <p:cBhvr>
                                        <p:cTn id="19" dur="1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39"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6"/>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7"/>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8"/>
            </p:custDataLst>
          </p:nvPr>
        </p:nvSpPr>
        <p:spPr>
          <a:xfrm>
            <a:off x="8187996" y="178171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pic>
        <p:nvPicPr>
          <p:cNvPr id="100" name="图片 99"/>
          <p:cNvPicPr/>
          <p:nvPr>
            <p:custDataLst>
              <p:tags r:id="rId9"/>
            </p:custDataLst>
          </p:nvPr>
        </p:nvPicPr>
        <p:blipFill>
          <a:blip r:embed="rId10"/>
          <a:stretch>
            <a:fillRect/>
          </a:stretch>
        </p:blipFill>
        <p:spPr>
          <a:xfrm rot="10800000">
            <a:off x="7220585" y="1932305"/>
            <a:ext cx="694690" cy="49403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4"/>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6"/>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7"/>
            </p:custDataLst>
          </p:nvPr>
        </p:nvPicPr>
        <p:blipFill>
          <a:blip r:embed="rId8"/>
          <a:stretch>
            <a:fillRect/>
          </a:stretch>
        </p:blipFill>
        <p:spPr>
          <a:xfrm rot="16200000">
            <a:off x="7494905" y="2258695"/>
            <a:ext cx="694690" cy="49403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508536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5107940" y="2794635"/>
            <a:ext cx="2416810"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实物演示</a:t>
            </a:r>
            <a:endParaRPr lang="zh-CN" altLang="en-US" sz="3600"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9"/>
            </p:custDataLst>
          </p:nvPr>
        </p:nvGrpSpPr>
        <p:grpSpPr>
          <a:xfrm>
            <a:off x="616515" y="391920"/>
            <a:ext cx="2255157" cy="2037622"/>
            <a:chOff x="616515" y="388374"/>
            <a:chExt cx="2255157" cy="2037622"/>
          </a:xfrm>
        </p:grpSpPr>
        <p:sp>
          <p:nvSpPr>
            <p:cNvPr id="24" name="PA-圆角矩形 15"/>
            <p:cNvSpPr/>
            <p:nvPr>
              <p:custDataLst>
                <p:tags r:id="rId10"/>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1"/>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2"/>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3"/>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4"/>
            </p:custDataLst>
          </p:nvPr>
        </p:nvGrpSpPr>
        <p:grpSpPr>
          <a:xfrm>
            <a:off x="10808283" y="5519196"/>
            <a:ext cx="728414" cy="994593"/>
            <a:chOff x="11061001" y="5636871"/>
            <a:chExt cx="728414" cy="994593"/>
          </a:xfrm>
        </p:grpSpPr>
        <p:sp>
          <p:nvSpPr>
            <p:cNvPr id="29" name="PA-圆角矩形 20"/>
            <p:cNvSpPr/>
            <p:nvPr>
              <p:custDataLst>
                <p:tags r:id="rId15"/>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6"/>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7"/>
            </p:custDataLst>
          </p:nvPr>
        </p:nvGrpSpPr>
        <p:grpSpPr>
          <a:xfrm>
            <a:off x="10808283" y="5519196"/>
            <a:ext cx="728414" cy="994593"/>
            <a:chOff x="11061001" y="5636871"/>
            <a:chExt cx="728414" cy="994593"/>
          </a:xfrm>
        </p:grpSpPr>
        <p:sp>
          <p:nvSpPr>
            <p:cNvPr id="32" name="PA-圆角矩形 20"/>
            <p:cNvSpPr/>
            <p:nvPr>
              <p:custDataLst>
                <p:tags r:id="rId1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0"/>
            </p:custDataLst>
          </p:nvPr>
        </p:nvSpPr>
        <p:spPr>
          <a:xfrm>
            <a:off x="472065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2"/>
            </p:custDataLst>
          </p:nvPr>
        </p:nvSpPr>
        <p:spPr>
          <a:xfrm>
            <a:off x="5668294" y="3129525"/>
            <a:ext cx="898397"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3"/>
            </p:custDataLst>
          </p:nvPr>
        </p:nvSpPr>
        <p:spPr>
          <a:xfrm>
            <a:off x="5483416" y="2240791"/>
            <a:ext cx="1225168" cy="789201"/>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2</a:t>
            </a:r>
            <a:endPar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endParaRPr>
          </a:p>
        </p:txBody>
      </p:sp>
      <p:grpSp>
        <p:nvGrpSpPr>
          <p:cNvPr id="2" name="PA-组合 1"/>
          <p:cNvGrpSpPr/>
          <p:nvPr>
            <p:custDataLst>
              <p:tags r:id="rId4"/>
            </p:custDataLst>
          </p:nvPr>
        </p:nvGrpSpPr>
        <p:grpSpPr>
          <a:xfrm>
            <a:off x="616515" y="388374"/>
            <a:ext cx="2255157" cy="2037622"/>
            <a:chOff x="616515" y="388374"/>
            <a:chExt cx="2255157" cy="2037622"/>
          </a:xfrm>
        </p:grpSpPr>
        <p:sp>
          <p:nvSpPr>
            <p:cNvPr id="16" name="PA-圆角矩形 15"/>
            <p:cNvSpPr/>
            <p:nvPr>
              <p:custDataLst>
                <p:tags r:id="rId5"/>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6"/>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7"/>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8"/>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PA-标题 1"/>
          <p:cNvSpPr txBox="1"/>
          <p:nvPr>
            <p:custDataLst>
              <p:tags r:id="rId9"/>
            </p:custDataLst>
          </p:nvPr>
        </p:nvSpPr>
        <p:spPr>
          <a:xfrm>
            <a:off x="4423410" y="3693160"/>
            <a:ext cx="3433445"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dist"/>
            <a:r>
              <a:rPr lang="zh-CN" altLang="en-US" sz="3600" b="1" dirty="0">
                <a:solidFill>
                  <a:schemeClr val="tx1">
                    <a:lumMod val="75000"/>
                    <a:lumOff val="25000"/>
                  </a:schemeClr>
                </a:solidFill>
                <a:latin typeface="宋体" panose="02010600030101010101" pitchFamily="2" charset="-122"/>
                <a:ea typeface="宋体" panose="02010600030101010101" pitchFamily="2" charset="-122"/>
                <a:sym typeface="+mn-ea"/>
              </a:rPr>
              <a:t>创新点与</a:t>
            </a:r>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难点</a:t>
            </a:r>
            <a:endParaRPr lang="zh-CN" altLang="en-US" sz="3600" b="1"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20" name="PA-组合 1"/>
          <p:cNvGrpSpPr/>
          <p:nvPr>
            <p:custDataLst>
              <p:tags r:id="rId10"/>
            </p:custDataLst>
          </p:nvPr>
        </p:nvGrpSpPr>
        <p:grpSpPr>
          <a:xfrm>
            <a:off x="616515" y="391920"/>
            <a:ext cx="2255157" cy="2037622"/>
            <a:chOff x="616515" y="388374"/>
            <a:chExt cx="2255157" cy="2037622"/>
          </a:xfrm>
        </p:grpSpPr>
        <p:sp>
          <p:nvSpPr>
            <p:cNvPr id="24" name="PA-圆角矩形 15"/>
            <p:cNvSpPr/>
            <p:nvPr>
              <p:custDataLst>
                <p:tags r:id="rId11"/>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2"/>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3"/>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4"/>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15"/>
            </p:custDataLst>
          </p:nvPr>
        </p:nvGrpSpPr>
        <p:grpSpPr>
          <a:xfrm>
            <a:off x="10808283" y="5519196"/>
            <a:ext cx="728414" cy="994593"/>
            <a:chOff x="11061001" y="5636871"/>
            <a:chExt cx="728414" cy="994593"/>
          </a:xfrm>
        </p:grpSpPr>
        <p:sp>
          <p:nvSpPr>
            <p:cNvPr id="29" name="PA-圆角矩形 20"/>
            <p:cNvSpPr/>
            <p:nvPr>
              <p:custDataLst>
                <p:tags r:id="rId16"/>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7"/>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18"/>
            </p:custDataLst>
          </p:nvPr>
        </p:nvGrpSpPr>
        <p:grpSpPr>
          <a:xfrm>
            <a:off x="10808283" y="5519196"/>
            <a:ext cx="728414" cy="994593"/>
            <a:chOff x="11061001" y="5636871"/>
            <a:chExt cx="728414" cy="994593"/>
          </a:xfrm>
        </p:grpSpPr>
        <p:sp>
          <p:nvSpPr>
            <p:cNvPr id="32" name="PA-圆角矩形 20"/>
            <p:cNvSpPr/>
            <p:nvPr>
              <p:custDataLst>
                <p:tags r:id="rId1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2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21"/>
            </p:custDataLst>
          </p:nvPr>
        </p:nvSpPr>
        <p:spPr>
          <a:xfrm>
            <a:off x="5303588" y="282200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60" name="组合 59"/>
          <p:cNvGrpSpPr/>
          <p:nvPr/>
        </p:nvGrpSpPr>
        <p:grpSpPr>
          <a:xfrm>
            <a:off x="6200065" y="3002430"/>
            <a:ext cx="213360" cy="211962"/>
            <a:chOff x="1207666" y="863589"/>
            <a:chExt cx="213360" cy="211962"/>
          </a:xfrm>
        </p:grpSpPr>
        <p:sp>
          <p:nvSpPr>
            <p:cNvPr id="61" name="矩形: 圆角 60"/>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57" name="组合 56"/>
          <p:cNvGrpSpPr/>
          <p:nvPr/>
        </p:nvGrpSpPr>
        <p:grpSpPr>
          <a:xfrm>
            <a:off x="2962494" y="3002430"/>
            <a:ext cx="213360" cy="211962"/>
            <a:chOff x="1207666" y="863589"/>
            <a:chExt cx="213360" cy="211962"/>
          </a:xfrm>
        </p:grpSpPr>
        <p:sp>
          <p:nvSpPr>
            <p:cNvPr id="58" name="矩形: 圆角 57"/>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9" name="矩形: 圆角 58"/>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 name="组合 3"/>
          <p:cNvGrpSpPr/>
          <p:nvPr/>
        </p:nvGrpSpPr>
        <p:grpSpPr>
          <a:xfrm>
            <a:off x="8489603" y="2311199"/>
            <a:ext cx="2102564" cy="1917340"/>
            <a:chOff x="8268623" y="2213409"/>
            <a:chExt cx="2102564" cy="1917340"/>
          </a:xfrm>
        </p:grpSpPr>
        <p:sp>
          <p:nvSpPr>
            <p:cNvPr id="22" name="矩形: 圆角 21"/>
            <p:cNvSpPr/>
            <p:nvPr/>
          </p:nvSpPr>
          <p:spPr>
            <a:xfrm rot="2700000">
              <a:off x="8323218" y="2213410"/>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grpSp>
          <p:nvGrpSpPr>
            <p:cNvPr id="46" name="组合 45"/>
            <p:cNvGrpSpPr/>
            <p:nvPr/>
          </p:nvGrpSpPr>
          <p:grpSpPr>
            <a:xfrm>
              <a:off x="8268623" y="2232475"/>
              <a:ext cx="2102564" cy="1687388"/>
              <a:chOff x="2013922" y="2228884"/>
              <a:chExt cx="2102564" cy="1687388"/>
            </a:xfrm>
          </p:grpSpPr>
          <p:sp>
            <p:nvSpPr>
              <p:cNvPr id="47" name="文本框 46"/>
              <p:cNvSpPr txBox="1"/>
              <p:nvPr/>
            </p:nvSpPr>
            <p:spPr>
              <a:xfrm>
                <a:off x="2394043" y="2228884"/>
                <a:ext cx="1266114" cy="460375"/>
              </a:xfrm>
              <a:prstGeom prst="rect">
                <a:avLst/>
              </a:prstGeom>
              <a:noFill/>
            </p:spPr>
            <p:txBody>
              <a:bodyPr wrap="square" rtlCol="0">
                <a:spAutoFit/>
              </a:bodyPr>
              <a:lstStyle/>
              <a:p>
                <a:pPr algn="ctr"/>
                <a:r>
                  <a:rPr lang="en-US" altLang="zh-CN" sz="2400" b="1" dirty="0">
                    <a:solidFill>
                      <a:schemeClr val="tx1"/>
                    </a:solidFill>
                    <a:latin typeface="+mn-ea"/>
                  </a:rPr>
                  <a:t>3</a:t>
                </a:r>
                <a:endParaRPr lang="en-US" altLang="zh-CN" sz="2400" b="1" dirty="0">
                  <a:solidFill>
                    <a:schemeClr val="tx1"/>
                  </a:solidFill>
                  <a:latin typeface="+mn-ea"/>
                </a:endParaRPr>
              </a:p>
            </p:txBody>
          </p:sp>
          <p:sp>
            <p:nvSpPr>
              <p:cNvPr id="48" name="文本框 47"/>
              <p:cNvSpPr txBox="1"/>
              <p:nvPr/>
            </p:nvSpPr>
            <p:spPr>
              <a:xfrm>
                <a:off x="2013922" y="2578327"/>
                <a:ext cx="2102564" cy="1337945"/>
              </a:xfrm>
              <a:prstGeom prst="rect">
                <a:avLst/>
              </a:prstGeom>
              <a:noFill/>
            </p:spPr>
            <p:txBody>
              <a:bodyPr wrap="square" rtlCol="0">
                <a:spAutoFit/>
              </a:bodyPr>
              <a:lstStyle/>
              <a:p>
                <a:pPr algn="ctr">
                  <a:lnSpc>
                    <a:spcPct val="150000"/>
                  </a:lnSpc>
                </a:pPr>
                <a:r>
                  <a:rPr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嵌入式设备部署简单便捷，无需对停车场进行改造</a:t>
                </a:r>
                <a:endParaRPr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p:txBody>
          </p:sp>
        </p:grpSp>
      </p:grpSp>
      <p:grpSp>
        <p:nvGrpSpPr>
          <p:cNvPr id="3" name="组合 2"/>
          <p:cNvGrpSpPr/>
          <p:nvPr/>
        </p:nvGrpSpPr>
        <p:grpSpPr>
          <a:xfrm>
            <a:off x="5213985" y="2311199"/>
            <a:ext cx="2407285" cy="1917340"/>
            <a:chOff x="4960620" y="2213409"/>
            <a:chExt cx="2407285" cy="1917340"/>
          </a:xfrm>
        </p:grpSpPr>
        <p:sp>
          <p:nvSpPr>
            <p:cNvPr id="25" name="矩形: 圆角 24"/>
            <p:cNvSpPr/>
            <p:nvPr/>
          </p:nvSpPr>
          <p:spPr>
            <a:xfrm rot="2700000">
              <a:off x="5190429" y="2213410"/>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grpSp>
          <p:nvGrpSpPr>
            <p:cNvPr id="43" name="组合 42"/>
            <p:cNvGrpSpPr/>
            <p:nvPr/>
          </p:nvGrpSpPr>
          <p:grpSpPr>
            <a:xfrm>
              <a:off x="4960620" y="2218719"/>
              <a:ext cx="2407285" cy="1797178"/>
              <a:chOff x="1835487" y="2217454"/>
              <a:chExt cx="2407285" cy="1797178"/>
            </a:xfrm>
          </p:grpSpPr>
          <p:sp>
            <p:nvSpPr>
              <p:cNvPr id="44" name="文本框 43"/>
              <p:cNvSpPr txBox="1"/>
              <p:nvPr/>
            </p:nvSpPr>
            <p:spPr>
              <a:xfrm>
                <a:off x="2390868" y="2217454"/>
                <a:ext cx="1266114" cy="460375"/>
              </a:xfrm>
              <a:prstGeom prst="rect">
                <a:avLst/>
              </a:prstGeom>
              <a:noFill/>
            </p:spPr>
            <p:txBody>
              <a:bodyPr wrap="square" rtlCol="0">
                <a:spAutoFit/>
              </a:bodyPr>
              <a:lstStyle/>
              <a:p>
                <a:pPr algn="ctr"/>
                <a:r>
                  <a:rPr lang="en-US" altLang="zh-CN" sz="2400" b="1" dirty="0">
                    <a:solidFill>
                      <a:schemeClr val="tx1"/>
                    </a:solidFill>
                    <a:latin typeface="+mn-ea"/>
                  </a:rPr>
                  <a:t>2</a:t>
                </a:r>
                <a:endParaRPr lang="en-US" altLang="zh-CN" sz="2400" b="1" dirty="0">
                  <a:solidFill>
                    <a:schemeClr val="tx1"/>
                  </a:solidFill>
                  <a:latin typeface="+mn-ea"/>
                </a:endParaRPr>
              </a:p>
            </p:txBody>
          </p:sp>
          <p:sp>
            <p:nvSpPr>
              <p:cNvPr id="45" name="文本框 44"/>
              <p:cNvSpPr txBox="1"/>
              <p:nvPr/>
            </p:nvSpPr>
            <p:spPr>
              <a:xfrm>
                <a:off x="1835487" y="2676687"/>
                <a:ext cx="2407285" cy="1337945"/>
              </a:xfrm>
              <a:prstGeom prst="rect">
                <a:avLst/>
              </a:prstGeom>
              <a:noFill/>
            </p:spPr>
            <p:txBody>
              <a:bodyPr wrap="square" rtlCol="0">
                <a:spAutoFit/>
              </a:bodyPr>
              <a:lstStyle/>
              <a:p>
                <a:pPr algn="ctr">
                  <a:lnSpc>
                    <a:spcPct val="150000"/>
                  </a:lnSpc>
                </a:pPr>
                <a:r>
                  <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采用预分配车位方式</a:t>
                </a:r>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a:p>
                <a:pPr algn="ctr">
                  <a:lnSpc>
                    <a:spcPct val="150000"/>
                  </a:lnSpc>
                </a:pPr>
                <a:r>
                  <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不需要用户下载额外的导航软件</a:t>
                </a:r>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p:txBody>
          </p:sp>
        </p:grpSp>
      </p:grpSp>
      <p:grpSp>
        <p:nvGrpSpPr>
          <p:cNvPr id="2" name="组合 1"/>
          <p:cNvGrpSpPr/>
          <p:nvPr/>
        </p:nvGrpSpPr>
        <p:grpSpPr>
          <a:xfrm>
            <a:off x="2058372" y="2311197"/>
            <a:ext cx="2102564" cy="1917338"/>
            <a:chOff x="1965027" y="2213407"/>
            <a:chExt cx="2102564" cy="1917338"/>
          </a:xfrm>
        </p:grpSpPr>
        <p:sp>
          <p:nvSpPr>
            <p:cNvPr id="14" name="矩形: 圆角 13"/>
            <p:cNvSpPr/>
            <p:nvPr/>
          </p:nvSpPr>
          <p:spPr>
            <a:xfrm rot="8100000">
              <a:off x="2057639" y="2213407"/>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42" name="组合 41"/>
            <p:cNvGrpSpPr/>
            <p:nvPr/>
          </p:nvGrpSpPr>
          <p:grpSpPr>
            <a:xfrm>
              <a:off x="1965027" y="2232844"/>
              <a:ext cx="2102564" cy="1356988"/>
              <a:chOff x="1965027" y="2232844"/>
              <a:chExt cx="2102564" cy="1356988"/>
            </a:xfrm>
          </p:grpSpPr>
          <p:sp>
            <p:nvSpPr>
              <p:cNvPr id="40" name="文本框 39"/>
              <p:cNvSpPr txBox="1"/>
              <p:nvPr/>
            </p:nvSpPr>
            <p:spPr>
              <a:xfrm>
                <a:off x="2388328" y="2232844"/>
                <a:ext cx="1266114" cy="460375"/>
              </a:xfrm>
              <a:prstGeom prst="rect">
                <a:avLst/>
              </a:prstGeom>
              <a:noFill/>
            </p:spPr>
            <p:txBody>
              <a:bodyPr wrap="square" rtlCol="0">
                <a:spAutoFit/>
              </a:bodyPr>
              <a:lstStyle/>
              <a:p>
                <a:pPr algn="ctr"/>
                <a:r>
                  <a:rPr lang="en-US" altLang="zh-CN" sz="2400" b="1" dirty="0">
                    <a:solidFill>
                      <a:schemeClr val="tx1"/>
                    </a:solidFill>
                    <a:latin typeface="+mn-ea"/>
                  </a:rPr>
                  <a:t>1</a:t>
                </a:r>
                <a:endParaRPr lang="en-US" altLang="zh-CN" sz="2400" b="1" dirty="0">
                  <a:solidFill>
                    <a:schemeClr val="tx1"/>
                  </a:solidFill>
                  <a:latin typeface="+mn-ea"/>
                </a:endParaRPr>
              </a:p>
            </p:txBody>
          </p:sp>
          <p:sp>
            <p:nvSpPr>
              <p:cNvPr id="41" name="文本框 40"/>
              <p:cNvSpPr txBox="1"/>
              <p:nvPr/>
            </p:nvSpPr>
            <p:spPr>
              <a:xfrm>
                <a:off x="1965027" y="2678869"/>
                <a:ext cx="2102564" cy="910963"/>
              </a:xfrm>
              <a:prstGeom prst="rect">
                <a:avLst/>
              </a:prstGeom>
              <a:noFill/>
            </p:spPr>
            <p:txBody>
              <a:bodyPr wrap="square" rtlCol="0">
                <a:spAutoFit/>
              </a:bodyPr>
              <a:lstStyle/>
              <a:p>
                <a:pPr algn="ctr">
                  <a:lnSpc>
                    <a:spcPct val="150000"/>
                  </a:lnSpc>
                </a:pPr>
                <a:r>
                  <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用户根据指示能用最短的时间寻找到空闲车位</a:t>
                </a:r>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p:txBody>
          </p:sp>
        </p:grpSp>
      </p:grpSp>
      <p:grpSp>
        <p:nvGrpSpPr>
          <p:cNvPr id="49" name="组合 48"/>
          <p:cNvGrpSpPr/>
          <p:nvPr/>
        </p:nvGrpSpPr>
        <p:grpSpPr>
          <a:xfrm>
            <a:off x="1055266" y="634888"/>
            <a:ext cx="2292274" cy="460375"/>
            <a:chOff x="1148080" y="833460"/>
            <a:chExt cx="2292274" cy="460375"/>
          </a:xfrm>
        </p:grpSpPr>
        <p:grpSp>
          <p:nvGrpSpPr>
            <p:cNvPr id="50" name="组合 49"/>
            <p:cNvGrpSpPr/>
            <p:nvPr/>
          </p:nvGrpSpPr>
          <p:grpSpPr>
            <a:xfrm>
              <a:off x="1148080" y="909761"/>
              <a:ext cx="213360" cy="211962"/>
              <a:chOff x="1890216" y="1981983"/>
              <a:chExt cx="2664431" cy="2646982"/>
            </a:xfrm>
          </p:grpSpPr>
          <p:sp>
            <p:nvSpPr>
              <p:cNvPr id="52" name="矩形: 圆角 51"/>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51" name="文本框 50"/>
            <p:cNvSpPr txBox="1"/>
            <p:nvPr/>
          </p:nvSpPr>
          <p:spPr>
            <a:xfrm>
              <a:off x="1396987" y="833460"/>
              <a:ext cx="2043367"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作品创新点</a:t>
              </a:r>
              <a:endParaRPr lang="zh-CN" altLang="en-US" sz="2400" b="1" spc="300" dirty="0">
                <a:latin typeface="宋体" panose="02010600030101010101" pitchFamily="2" charset="-122"/>
                <a:ea typeface="宋体" panose="02010600030101010101" pitchFamily="2" charset="-122"/>
              </a:endParaRPr>
            </a:p>
          </p:txBody>
        </p:sp>
      </p:grpSp>
      <p:grpSp>
        <p:nvGrpSpPr>
          <p:cNvPr id="54" name="组合 53"/>
          <p:cNvGrpSpPr/>
          <p:nvPr/>
        </p:nvGrpSpPr>
        <p:grpSpPr>
          <a:xfrm>
            <a:off x="1090922" y="711189"/>
            <a:ext cx="213360" cy="211962"/>
            <a:chOff x="1207666" y="863589"/>
            <a:chExt cx="213360" cy="211962"/>
          </a:xfrm>
        </p:grpSpPr>
        <p:sp>
          <p:nvSpPr>
            <p:cNvPr id="55" name="矩形: 圆角 54"/>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6" name="矩形: 圆角 55"/>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900"/>
                                      </p:stCondLst>
                                      <p:childTnLst>
                                        <p:set>
                                          <p:cBhvr>
                                            <p:cTn id="6" dur="1" fill="hold">
                                              <p:stCondLst>
                                                <p:cond delay="0"/>
                                              </p:stCondLst>
                                            </p:cTn>
                                            <p:tgtEl>
                                              <p:spTgt spid="49"/>
                                            </p:tgtEl>
                                            <p:attrNameLst>
                                              <p:attrName>style.visibility</p:attrName>
                                            </p:attrNameLst>
                                          </p:cBhvr>
                                          <p:to>
                                            <p:strVal val="visible"/>
                                          </p:to>
                                        </p:set>
                                        <p:anim calcmode="lin" valueType="num" p14:bounceEnd="60000">
                                          <p:cBhvr additive="base">
                                            <p:cTn id="7" dur="500" fill="hold"/>
                                            <p:tgtEl>
                                              <p:spTgt spid="49"/>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1500"/>
                                      </p:stCondLst>
                                      <p:childTnLst>
                                        <p:set>
                                          <p:cBhvr>
                                            <p:cTn id="10" dur="1" fill="hold">
                                              <p:stCondLst>
                                                <p:cond delay="0"/>
                                              </p:stCondLst>
                                            </p:cTn>
                                            <p:tgtEl>
                                              <p:spTgt spid="54"/>
                                            </p:tgtEl>
                                            <p:attrNameLst>
                                              <p:attrName>style.visibility</p:attrName>
                                            </p:attrNameLst>
                                          </p:cBhvr>
                                          <p:to>
                                            <p:strVal val="visible"/>
                                          </p:to>
                                        </p:set>
                                      </p:childTnLst>
                                    </p:cTn>
                                  </p:par>
                                  <p:par>
                                    <p:cTn id="11" presetID="58" presetClass="path" presetSubtype="0" accel="66000" fill="hold" nodeType="withEffect" p14:presetBounceEnd="38000">
                                      <p:stCondLst>
                                        <p:cond delay="1500"/>
                                      </p:stCondLst>
                                      <p:childTnLst>
                                        <p:animMotion origin="layout" path="M -2.08333E-6 -2.96296E-6 C 0.0336 0.0132 0.1444 0.05602 0.15755 0.34283 " pathEditMode="relative" rAng="0" ptsTypes="AA" p14:bounceEnd="38000">
                                          <p:cBhvr>
                                            <p:cTn id="12" dur="500" fill="hold"/>
                                            <p:tgtEl>
                                              <p:spTgt spid="54"/>
                                            </p:tgtEl>
                                            <p:attrNameLst>
                                              <p:attrName>ppt_x</p:attrName>
                                              <p:attrName>ppt_y</p:attrName>
                                            </p:attrNameLst>
                                          </p:cBhvr>
                                          <p:rCtr x="7878" y="17130"/>
                                        </p:animMotion>
                                      </p:childTnLst>
                                    </p:cTn>
                                  </p:par>
                                  <p:par>
                                    <p:cTn id="13" presetID="1" presetClass="exit" presetSubtype="0" fill="hold" nodeType="withEffect">
                                      <p:stCondLst>
                                        <p:cond delay="200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57"/>
                                            </p:tgtEl>
                                            <p:attrNameLst>
                                              <p:attrName>style.visibility</p:attrName>
                                            </p:attrNameLst>
                                          </p:cBhvr>
                                          <p:to>
                                            <p:strVal val="visible"/>
                                          </p:to>
                                        </p:set>
                                      </p:childTnLst>
                                    </p:cTn>
                                  </p:par>
                                  <p:par>
                                    <p:cTn id="17" presetID="58" presetClass="path" presetSubtype="0" accel="67000" fill="hold" nodeType="withEffect" p14:presetBounceEnd="37000">
                                      <p:stCondLst>
                                        <p:cond delay="2000"/>
                                      </p:stCondLst>
                                      <p:childTnLst>
                                        <p:animMotion origin="layout" path="M -4.16667E-6 2.96296E-6 C 0.11055 -0.26644 0.20183 -0.15648 0.26433 -0.00533 " pathEditMode="relative" rAng="0" ptsTypes="AA" p14:bounceEnd="37000">
                                          <p:cBhvr>
                                            <p:cTn id="18" dur="650" fill="hold"/>
                                            <p:tgtEl>
                                              <p:spTgt spid="57"/>
                                            </p:tgtEl>
                                            <p:attrNameLst>
                                              <p:attrName>ppt_x</p:attrName>
                                              <p:attrName>ppt_y</p:attrName>
                                            </p:attrNameLst>
                                          </p:cBhvr>
                                          <p:rCtr x="13216" y="-8079"/>
                                        </p:animMotion>
                                      </p:childTnLst>
                                    </p:cTn>
                                  </p:par>
                                  <p:par>
                                    <p:cTn id="19" presetID="1" presetClass="exit" presetSubtype="0" fill="hold" nodeType="withEffect">
                                      <p:stCondLst>
                                        <p:cond delay="260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2700"/>
                                      </p:stCondLst>
                                      <p:childTnLst>
                                        <p:set>
                                          <p:cBhvr>
                                            <p:cTn id="22" dur="1" fill="hold">
                                              <p:stCondLst>
                                                <p:cond delay="0"/>
                                              </p:stCondLst>
                                            </p:cTn>
                                            <p:tgtEl>
                                              <p:spTgt spid="60"/>
                                            </p:tgtEl>
                                            <p:attrNameLst>
                                              <p:attrName>style.visibility</p:attrName>
                                            </p:attrNameLst>
                                          </p:cBhvr>
                                          <p:to>
                                            <p:strVal val="visible"/>
                                          </p:to>
                                        </p:set>
                                      </p:childTnLst>
                                    </p:cTn>
                                  </p:par>
                                  <p:par>
                                    <p:cTn id="23" presetID="58" presetClass="path" presetSubtype="0" accel="36000" fill="hold" nodeType="withEffect">
                                      <p:stCondLst>
                                        <p:cond delay="2650"/>
                                      </p:stCondLst>
                                      <p:childTnLst>
                                        <p:animMotion origin="layout" path="M 4.375E-6 4.81481E-6 C 0.05117 -0.15741 0.15872 -0.26019 0.25 0.00648 " pathEditMode="relative" rAng="0" ptsTypes="AA">
                                          <p:cBhvr>
                                            <p:cTn id="24" dur="650" fill="hold"/>
                                            <p:tgtEl>
                                              <p:spTgt spid="60"/>
                                            </p:tgtEl>
                                            <p:attrNameLst>
                                              <p:attrName>ppt_x</p:attrName>
                                              <p:attrName>ppt_y</p:attrName>
                                            </p:attrNameLst>
                                          </p:cBhvr>
                                          <p:rCtr x="12500" y="-7569"/>
                                        </p:animMotion>
                                      </p:childTnLst>
                                    </p:cTn>
                                  </p:par>
                                  <p:par>
                                    <p:cTn id="25" presetID="10" presetClass="exit" presetSubtype="0" fill="hold" nodeType="withEffect">
                                      <p:stCondLst>
                                        <p:cond delay="3300"/>
                                      </p:stCondLst>
                                      <p:childTnLst>
                                        <p:animEffect transition="out" filter="fade">
                                          <p:cBhvr>
                                            <p:cTn id="26" dur="600"/>
                                            <p:tgtEl>
                                              <p:spTgt spid="60"/>
                                            </p:tgtEl>
                                          </p:cBhvr>
                                        </p:animEffect>
                                        <p:set>
                                          <p:cBhvr>
                                            <p:cTn id="27" dur="1" fill="hold">
                                              <p:stCondLst>
                                                <p:cond delay="599"/>
                                              </p:stCondLst>
                                            </p:cTn>
                                            <p:tgtEl>
                                              <p:spTgt spid="60"/>
                                            </p:tgtEl>
                                            <p:attrNameLst>
                                              <p:attrName>style.visibility</p:attrName>
                                            </p:attrNameLst>
                                          </p:cBhvr>
                                          <p:to>
                                            <p:strVal val="hidden"/>
                                          </p:to>
                                        </p:set>
                                      </p:childTnLst>
                                    </p:cTn>
                                  </p:par>
                                  <p:par>
                                    <p:cTn id="28" presetID="53" presetClass="entr" presetSubtype="16" fill="hold" nodeType="withEffect">
                                      <p:stCondLst>
                                        <p:cond delay="200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53" presetClass="entr" presetSubtype="16" fill="hold" nodeType="withEffect">
                                      <p:stCondLst>
                                        <p:cond delay="265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333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90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1500"/>
                                      </p:stCondLst>
                                      <p:childTnLst>
                                        <p:set>
                                          <p:cBhvr>
                                            <p:cTn id="10" dur="1" fill="hold">
                                              <p:stCondLst>
                                                <p:cond delay="0"/>
                                              </p:stCondLst>
                                            </p:cTn>
                                            <p:tgtEl>
                                              <p:spTgt spid="54"/>
                                            </p:tgtEl>
                                            <p:attrNameLst>
                                              <p:attrName>style.visibility</p:attrName>
                                            </p:attrNameLst>
                                          </p:cBhvr>
                                          <p:to>
                                            <p:strVal val="visible"/>
                                          </p:to>
                                        </p:set>
                                      </p:childTnLst>
                                    </p:cTn>
                                  </p:par>
                                  <p:par>
                                    <p:cTn id="11" presetID="58" presetClass="path" presetSubtype="0" accel="66000" fill="hold" nodeType="withEffect">
                                      <p:stCondLst>
                                        <p:cond delay="1500"/>
                                      </p:stCondLst>
                                      <p:childTnLst>
                                        <p:animMotion origin="layout" path="M -2.08333E-6 -2.96296E-6 C 0.0336 0.0132 0.1444 0.05602 0.15755 0.34283 " pathEditMode="relative" rAng="0" ptsTypes="AA">
                                          <p:cBhvr>
                                            <p:cTn id="12" dur="500" fill="hold"/>
                                            <p:tgtEl>
                                              <p:spTgt spid="54"/>
                                            </p:tgtEl>
                                            <p:attrNameLst>
                                              <p:attrName>ppt_x</p:attrName>
                                              <p:attrName>ppt_y</p:attrName>
                                            </p:attrNameLst>
                                          </p:cBhvr>
                                          <p:rCtr x="7878" y="17130"/>
                                        </p:animMotion>
                                      </p:childTnLst>
                                    </p:cTn>
                                  </p:par>
                                  <p:par>
                                    <p:cTn id="13" presetID="1" presetClass="exit" presetSubtype="0" fill="hold" nodeType="withEffect">
                                      <p:stCondLst>
                                        <p:cond delay="200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57"/>
                                            </p:tgtEl>
                                            <p:attrNameLst>
                                              <p:attrName>style.visibility</p:attrName>
                                            </p:attrNameLst>
                                          </p:cBhvr>
                                          <p:to>
                                            <p:strVal val="visible"/>
                                          </p:to>
                                        </p:set>
                                      </p:childTnLst>
                                    </p:cTn>
                                  </p:par>
                                  <p:par>
                                    <p:cTn id="17" presetID="58" presetClass="path" presetSubtype="0" accel="67000" fill="hold" nodeType="withEffect">
                                      <p:stCondLst>
                                        <p:cond delay="2000"/>
                                      </p:stCondLst>
                                      <p:childTnLst>
                                        <p:animMotion origin="layout" path="M -4.16667E-6 2.96296E-6 C 0.11055 -0.26644 0.20183 -0.15648 0.26433 -0.00533 " pathEditMode="relative" rAng="0" ptsTypes="AA">
                                          <p:cBhvr>
                                            <p:cTn id="18" dur="650" fill="hold"/>
                                            <p:tgtEl>
                                              <p:spTgt spid="57"/>
                                            </p:tgtEl>
                                            <p:attrNameLst>
                                              <p:attrName>ppt_x</p:attrName>
                                              <p:attrName>ppt_y</p:attrName>
                                            </p:attrNameLst>
                                          </p:cBhvr>
                                          <p:rCtr x="13216" y="-8079"/>
                                        </p:animMotion>
                                      </p:childTnLst>
                                    </p:cTn>
                                  </p:par>
                                  <p:par>
                                    <p:cTn id="19" presetID="1" presetClass="exit" presetSubtype="0" fill="hold" nodeType="withEffect">
                                      <p:stCondLst>
                                        <p:cond delay="260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2700"/>
                                      </p:stCondLst>
                                      <p:childTnLst>
                                        <p:set>
                                          <p:cBhvr>
                                            <p:cTn id="22" dur="1" fill="hold">
                                              <p:stCondLst>
                                                <p:cond delay="0"/>
                                              </p:stCondLst>
                                            </p:cTn>
                                            <p:tgtEl>
                                              <p:spTgt spid="60"/>
                                            </p:tgtEl>
                                            <p:attrNameLst>
                                              <p:attrName>style.visibility</p:attrName>
                                            </p:attrNameLst>
                                          </p:cBhvr>
                                          <p:to>
                                            <p:strVal val="visible"/>
                                          </p:to>
                                        </p:set>
                                      </p:childTnLst>
                                    </p:cTn>
                                  </p:par>
                                  <p:par>
                                    <p:cTn id="23" presetID="58" presetClass="path" presetSubtype="0" accel="36000" fill="hold" nodeType="withEffect">
                                      <p:stCondLst>
                                        <p:cond delay="2650"/>
                                      </p:stCondLst>
                                      <p:childTnLst>
                                        <p:animMotion origin="layout" path="M 4.375E-6 4.81481E-6 C 0.05117 -0.15741 0.15872 -0.26019 0.25 0.00648 " pathEditMode="relative" rAng="0" ptsTypes="AA">
                                          <p:cBhvr>
                                            <p:cTn id="24" dur="650" fill="hold"/>
                                            <p:tgtEl>
                                              <p:spTgt spid="60"/>
                                            </p:tgtEl>
                                            <p:attrNameLst>
                                              <p:attrName>ppt_x</p:attrName>
                                              <p:attrName>ppt_y</p:attrName>
                                            </p:attrNameLst>
                                          </p:cBhvr>
                                          <p:rCtr x="12500" y="-7569"/>
                                        </p:animMotion>
                                      </p:childTnLst>
                                    </p:cTn>
                                  </p:par>
                                  <p:par>
                                    <p:cTn id="25" presetID="10" presetClass="exit" presetSubtype="0" fill="hold" nodeType="withEffect">
                                      <p:stCondLst>
                                        <p:cond delay="3300"/>
                                      </p:stCondLst>
                                      <p:childTnLst>
                                        <p:animEffect transition="out" filter="fade">
                                          <p:cBhvr>
                                            <p:cTn id="26" dur="600"/>
                                            <p:tgtEl>
                                              <p:spTgt spid="60"/>
                                            </p:tgtEl>
                                          </p:cBhvr>
                                        </p:animEffect>
                                        <p:set>
                                          <p:cBhvr>
                                            <p:cTn id="27" dur="1" fill="hold">
                                              <p:stCondLst>
                                                <p:cond delay="599"/>
                                              </p:stCondLst>
                                            </p:cTn>
                                            <p:tgtEl>
                                              <p:spTgt spid="60"/>
                                            </p:tgtEl>
                                            <p:attrNameLst>
                                              <p:attrName>style.visibility</p:attrName>
                                            </p:attrNameLst>
                                          </p:cBhvr>
                                          <p:to>
                                            <p:strVal val="hidden"/>
                                          </p:to>
                                        </p:set>
                                      </p:childTnLst>
                                    </p:cTn>
                                  </p:par>
                                  <p:par>
                                    <p:cTn id="28" presetID="53" presetClass="entr" presetSubtype="16" fill="hold" nodeType="withEffect">
                                      <p:stCondLst>
                                        <p:cond delay="200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53" presetClass="entr" presetSubtype="16" fill="hold" nodeType="withEffect">
                                      <p:stCondLst>
                                        <p:cond delay="265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333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60" name="组合 59"/>
          <p:cNvGrpSpPr/>
          <p:nvPr/>
        </p:nvGrpSpPr>
        <p:grpSpPr>
          <a:xfrm>
            <a:off x="6200065" y="3002430"/>
            <a:ext cx="213360" cy="211962"/>
            <a:chOff x="1207666" y="863589"/>
            <a:chExt cx="213360" cy="211962"/>
          </a:xfrm>
        </p:grpSpPr>
        <p:sp>
          <p:nvSpPr>
            <p:cNvPr id="61" name="矩形: 圆角 60"/>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57" name="组合 56"/>
          <p:cNvGrpSpPr/>
          <p:nvPr/>
        </p:nvGrpSpPr>
        <p:grpSpPr>
          <a:xfrm>
            <a:off x="2962494" y="3002430"/>
            <a:ext cx="213360" cy="211962"/>
            <a:chOff x="1207666" y="863589"/>
            <a:chExt cx="213360" cy="211962"/>
          </a:xfrm>
        </p:grpSpPr>
        <p:sp>
          <p:nvSpPr>
            <p:cNvPr id="58" name="矩形: 圆角 57"/>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9" name="矩形: 圆角 58"/>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 name="组合 3"/>
          <p:cNvGrpSpPr/>
          <p:nvPr/>
        </p:nvGrpSpPr>
        <p:grpSpPr>
          <a:xfrm>
            <a:off x="8440708" y="2311199"/>
            <a:ext cx="2102564" cy="1917340"/>
            <a:chOff x="8219728" y="2213409"/>
            <a:chExt cx="2102564" cy="1917340"/>
          </a:xfrm>
        </p:grpSpPr>
        <p:sp>
          <p:nvSpPr>
            <p:cNvPr id="22" name="矩形: 圆角 21"/>
            <p:cNvSpPr/>
            <p:nvPr/>
          </p:nvSpPr>
          <p:spPr>
            <a:xfrm rot="2700000">
              <a:off x="8323218" y="2213410"/>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grpSp>
          <p:nvGrpSpPr>
            <p:cNvPr id="46" name="组合 45"/>
            <p:cNvGrpSpPr/>
            <p:nvPr/>
          </p:nvGrpSpPr>
          <p:grpSpPr>
            <a:xfrm>
              <a:off x="8219728" y="2576645"/>
              <a:ext cx="2102564" cy="1213043"/>
              <a:chOff x="1965027" y="2573054"/>
              <a:chExt cx="2102564" cy="1213043"/>
            </a:xfrm>
          </p:grpSpPr>
          <p:sp>
            <p:nvSpPr>
              <p:cNvPr id="47" name="文本框 46"/>
              <p:cNvSpPr txBox="1"/>
              <p:nvPr/>
            </p:nvSpPr>
            <p:spPr>
              <a:xfrm>
                <a:off x="2397853" y="2573054"/>
                <a:ext cx="1266114" cy="460375"/>
              </a:xfrm>
              <a:prstGeom prst="rect">
                <a:avLst/>
              </a:prstGeom>
              <a:noFill/>
            </p:spPr>
            <p:txBody>
              <a:bodyPr wrap="square" rtlCol="0">
                <a:spAutoFit/>
              </a:bodyPr>
              <a:lstStyle/>
              <a:p>
                <a:pPr algn="ctr"/>
                <a:r>
                  <a:rPr lang="en-US" altLang="zh-CN" sz="2400" b="1" dirty="0">
                    <a:solidFill>
                      <a:schemeClr val="tx1"/>
                    </a:solidFill>
                    <a:latin typeface="+mn-ea"/>
                  </a:rPr>
                  <a:t>3</a:t>
                </a:r>
                <a:endParaRPr lang="en-US" altLang="zh-CN" sz="2400" b="1" dirty="0">
                  <a:solidFill>
                    <a:schemeClr val="tx1"/>
                  </a:solidFill>
                  <a:latin typeface="+mn-ea"/>
                </a:endParaRPr>
              </a:p>
            </p:txBody>
          </p:sp>
          <p:sp>
            <p:nvSpPr>
              <p:cNvPr id="48" name="文本框 47"/>
              <p:cNvSpPr txBox="1"/>
              <p:nvPr/>
            </p:nvSpPr>
            <p:spPr>
              <a:xfrm>
                <a:off x="1965027" y="2956152"/>
                <a:ext cx="2102564" cy="829945"/>
              </a:xfrm>
              <a:prstGeom prst="rect">
                <a:avLst/>
              </a:prstGeom>
              <a:noFill/>
            </p:spPr>
            <p:txBody>
              <a:bodyPr wrap="square" rtlCol="0">
                <a:spAutoFit/>
              </a:bodyPr>
              <a:lstStyle/>
              <a:p>
                <a:pPr algn="ctr">
                  <a:lnSpc>
                    <a:spcPct val="150000"/>
                  </a:lnSpc>
                </a:pPr>
                <a:r>
                  <a:rPr lang="en-US" altLang="zh-CN"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嵌入式设备部署</a:t>
                </a:r>
                <a:r>
                  <a:rPr lang="zh-CN" altLang="en-US"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与各终端通信</a:t>
                </a:r>
                <a:endParaRPr lang="zh-CN" altLang="en-US"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p:txBody>
          </p:sp>
        </p:grpSp>
      </p:grpSp>
      <p:grpSp>
        <p:nvGrpSpPr>
          <p:cNvPr id="3" name="组合 2"/>
          <p:cNvGrpSpPr/>
          <p:nvPr/>
        </p:nvGrpSpPr>
        <p:grpSpPr>
          <a:xfrm>
            <a:off x="5343525" y="2311199"/>
            <a:ext cx="2102564" cy="1917340"/>
            <a:chOff x="5090160" y="2213409"/>
            <a:chExt cx="2102564" cy="1917340"/>
          </a:xfrm>
        </p:grpSpPr>
        <p:sp>
          <p:nvSpPr>
            <p:cNvPr id="25" name="矩形: 圆角 24"/>
            <p:cNvSpPr/>
            <p:nvPr/>
          </p:nvSpPr>
          <p:spPr>
            <a:xfrm rot="2700000">
              <a:off x="5190429" y="2213410"/>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grpSp>
          <p:nvGrpSpPr>
            <p:cNvPr id="43" name="组合 42"/>
            <p:cNvGrpSpPr/>
            <p:nvPr/>
          </p:nvGrpSpPr>
          <p:grpSpPr>
            <a:xfrm>
              <a:off x="5090160" y="2576859"/>
              <a:ext cx="2102564" cy="1210503"/>
              <a:chOff x="1965027" y="2575594"/>
              <a:chExt cx="2102564" cy="1210503"/>
            </a:xfrm>
          </p:grpSpPr>
          <p:sp>
            <p:nvSpPr>
              <p:cNvPr id="44" name="文本框 43"/>
              <p:cNvSpPr txBox="1"/>
              <p:nvPr/>
            </p:nvSpPr>
            <p:spPr>
              <a:xfrm>
                <a:off x="2417538" y="2575594"/>
                <a:ext cx="1266114" cy="460375"/>
              </a:xfrm>
              <a:prstGeom prst="rect">
                <a:avLst/>
              </a:prstGeom>
              <a:noFill/>
            </p:spPr>
            <p:txBody>
              <a:bodyPr wrap="square" rtlCol="0">
                <a:spAutoFit/>
              </a:bodyPr>
              <a:lstStyle/>
              <a:p>
                <a:pPr algn="ctr"/>
                <a:r>
                  <a:rPr lang="en-US" altLang="zh-CN" sz="2400" b="1" dirty="0">
                    <a:solidFill>
                      <a:schemeClr val="tx1"/>
                    </a:solidFill>
                    <a:latin typeface="+mn-ea"/>
                  </a:rPr>
                  <a:t>2</a:t>
                </a:r>
                <a:endParaRPr lang="en-US" altLang="zh-CN" sz="2400" b="1" dirty="0">
                  <a:solidFill>
                    <a:schemeClr val="tx1"/>
                  </a:solidFill>
                  <a:latin typeface="+mn-ea"/>
                </a:endParaRPr>
              </a:p>
            </p:txBody>
          </p:sp>
          <p:sp>
            <p:nvSpPr>
              <p:cNvPr id="45" name="文本框 44"/>
              <p:cNvSpPr txBox="1"/>
              <p:nvPr/>
            </p:nvSpPr>
            <p:spPr>
              <a:xfrm>
                <a:off x="1965027" y="2956152"/>
                <a:ext cx="2102564" cy="829945"/>
              </a:xfrm>
              <a:prstGeom prst="rect">
                <a:avLst/>
              </a:prstGeom>
              <a:noFill/>
            </p:spPr>
            <p:txBody>
              <a:bodyPr wrap="square" rtlCol="0">
                <a:spAutoFit/>
              </a:bodyPr>
              <a:lstStyle/>
              <a:p>
                <a:pPr algn="ctr">
                  <a:lnSpc>
                    <a:spcPct val="150000"/>
                  </a:lnSpc>
                </a:pPr>
                <a:r>
                  <a:rPr lang="zh-CN" altLang="en-US"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车位最短路径搜索与动态规划</a:t>
                </a:r>
                <a:endParaRPr lang="zh-CN" altLang="en-US"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p:txBody>
          </p:sp>
        </p:grpSp>
      </p:grpSp>
      <p:grpSp>
        <p:nvGrpSpPr>
          <p:cNvPr id="2" name="组合 1"/>
          <p:cNvGrpSpPr/>
          <p:nvPr/>
        </p:nvGrpSpPr>
        <p:grpSpPr>
          <a:xfrm>
            <a:off x="2058372" y="2311197"/>
            <a:ext cx="2102564" cy="1917338"/>
            <a:chOff x="1965027" y="2213407"/>
            <a:chExt cx="2102564" cy="1917338"/>
          </a:xfrm>
        </p:grpSpPr>
        <p:sp>
          <p:nvSpPr>
            <p:cNvPr id="14" name="矩形: 圆角 13"/>
            <p:cNvSpPr/>
            <p:nvPr/>
          </p:nvSpPr>
          <p:spPr>
            <a:xfrm rot="8100000">
              <a:off x="2057639" y="2213407"/>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42" name="组合 41"/>
            <p:cNvGrpSpPr/>
            <p:nvPr/>
          </p:nvGrpSpPr>
          <p:grpSpPr>
            <a:xfrm>
              <a:off x="1965027" y="2576864"/>
              <a:ext cx="2102564" cy="1301308"/>
              <a:chOff x="1965027" y="2576864"/>
              <a:chExt cx="2102564" cy="1301308"/>
            </a:xfrm>
          </p:grpSpPr>
          <p:sp>
            <p:nvSpPr>
              <p:cNvPr id="40" name="文本框 39"/>
              <p:cNvSpPr txBox="1"/>
              <p:nvPr/>
            </p:nvSpPr>
            <p:spPr>
              <a:xfrm>
                <a:off x="2388328" y="2576864"/>
                <a:ext cx="1266114" cy="460375"/>
              </a:xfrm>
              <a:prstGeom prst="rect">
                <a:avLst/>
              </a:prstGeom>
              <a:noFill/>
            </p:spPr>
            <p:txBody>
              <a:bodyPr wrap="square" rtlCol="0">
                <a:spAutoFit/>
              </a:bodyPr>
              <a:lstStyle/>
              <a:p>
                <a:pPr algn="ctr"/>
                <a:r>
                  <a:rPr lang="en-US" altLang="zh-CN" sz="2400" b="1" dirty="0">
                    <a:solidFill>
                      <a:schemeClr val="tx1"/>
                    </a:solidFill>
                    <a:latin typeface="+mn-ea"/>
                  </a:rPr>
                  <a:t>1</a:t>
                </a:r>
                <a:endParaRPr lang="en-US" altLang="zh-CN" sz="2400" b="1" dirty="0">
                  <a:solidFill>
                    <a:schemeClr val="tx1"/>
                  </a:solidFill>
                  <a:latin typeface="+mn-ea"/>
                </a:endParaRPr>
              </a:p>
            </p:txBody>
          </p:sp>
          <p:sp>
            <p:nvSpPr>
              <p:cNvPr id="41" name="文本框 40"/>
              <p:cNvSpPr txBox="1"/>
              <p:nvPr/>
            </p:nvSpPr>
            <p:spPr>
              <a:xfrm>
                <a:off x="1965027" y="2956152"/>
                <a:ext cx="2102564" cy="922020"/>
              </a:xfrm>
              <a:prstGeom prst="rect">
                <a:avLst/>
              </a:prstGeom>
              <a:noFill/>
            </p:spPr>
            <p:txBody>
              <a:bodyPr wrap="square" rtlCol="0">
                <a:spAutoFit/>
              </a:bodyPr>
              <a:lstStyle/>
              <a:p>
                <a:pPr algn="ctr">
                  <a:lnSpc>
                    <a:spcPct val="150000"/>
                  </a:lnSpc>
                </a:pPr>
                <a:r>
                  <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车牌识别准确率与实时性</a:t>
                </a:r>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p:txBody>
          </p:sp>
        </p:grpSp>
      </p:grpSp>
      <p:grpSp>
        <p:nvGrpSpPr>
          <p:cNvPr id="49" name="组合 48"/>
          <p:cNvGrpSpPr/>
          <p:nvPr/>
        </p:nvGrpSpPr>
        <p:grpSpPr>
          <a:xfrm>
            <a:off x="1055266" y="634888"/>
            <a:ext cx="2292274" cy="460375"/>
            <a:chOff x="1148080" y="833460"/>
            <a:chExt cx="2292274" cy="460375"/>
          </a:xfrm>
        </p:grpSpPr>
        <p:grpSp>
          <p:nvGrpSpPr>
            <p:cNvPr id="50" name="组合 49"/>
            <p:cNvGrpSpPr/>
            <p:nvPr/>
          </p:nvGrpSpPr>
          <p:grpSpPr>
            <a:xfrm>
              <a:off x="1148080" y="909761"/>
              <a:ext cx="213360" cy="211962"/>
              <a:chOff x="1890216" y="1981983"/>
              <a:chExt cx="2664431" cy="2646982"/>
            </a:xfrm>
          </p:grpSpPr>
          <p:sp>
            <p:nvSpPr>
              <p:cNvPr id="52" name="矩形: 圆角 51"/>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51" name="文本框 50"/>
            <p:cNvSpPr txBox="1"/>
            <p:nvPr/>
          </p:nvSpPr>
          <p:spPr>
            <a:xfrm>
              <a:off x="1396987" y="833460"/>
              <a:ext cx="2043367"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作品难点</a:t>
              </a:r>
              <a:endParaRPr lang="zh-CN" altLang="en-US" sz="2400" b="1" spc="300" dirty="0">
                <a:latin typeface="宋体" panose="02010600030101010101" pitchFamily="2" charset="-122"/>
                <a:ea typeface="宋体" panose="02010600030101010101" pitchFamily="2" charset="-122"/>
              </a:endParaRPr>
            </a:p>
          </p:txBody>
        </p:sp>
      </p:grpSp>
      <p:grpSp>
        <p:nvGrpSpPr>
          <p:cNvPr id="54" name="组合 53"/>
          <p:cNvGrpSpPr/>
          <p:nvPr/>
        </p:nvGrpSpPr>
        <p:grpSpPr>
          <a:xfrm>
            <a:off x="1090922" y="711189"/>
            <a:ext cx="213360" cy="211962"/>
            <a:chOff x="1207666" y="863589"/>
            <a:chExt cx="213360" cy="211962"/>
          </a:xfrm>
        </p:grpSpPr>
        <p:sp>
          <p:nvSpPr>
            <p:cNvPr id="55" name="矩形: 圆角 54"/>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6" name="矩形: 圆角 55"/>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900"/>
                                      </p:stCondLst>
                                      <p:childTnLst>
                                        <p:set>
                                          <p:cBhvr>
                                            <p:cTn id="6" dur="1" fill="hold">
                                              <p:stCondLst>
                                                <p:cond delay="0"/>
                                              </p:stCondLst>
                                            </p:cTn>
                                            <p:tgtEl>
                                              <p:spTgt spid="49"/>
                                            </p:tgtEl>
                                            <p:attrNameLst>
                                              <p:attrName>style.visibility</p:attrName>
                                            </p:attrNameLst>
                                          </p:cBhvr>
                                          <p:to>
                                            <p:strVal val="visible"/>
                                          </p:to>
                                        </p:set>
                                        <p:anim calcmode="lin" valueType="num" p14:bounceEnd="60000">
                                          <p:cBhvr additive="base">
                                            <p:cTn id="7" dur="500" fill="hold"/>
                                            <p:tgtEl>
                                              <p:spTgt spid="49"/>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1500"/>
                                      </p:stCondLst>
                                      <p:childTnLst>
                                        <p:set>
                                          <p:cBhvr>
                                            <p:cTn id="10" dur="1" fill="hold">
                                              <p:stCondLst>
                                                <p:cond delay="0"/>
                                              </p:stCondLst>
                                            </p:cTn>
                                            <p:tgtEl>
                                              <p:spTgt spid="54"/>
                                            </p:tgtEl>
                                            <p:attrNameLst>
                                              <p:attrName>style.visibility</p:attrName>
                                            </p:attrNameLst>
                                          </p:cBhvr>
                                          <p:to>
                                            <p:strVal val="visible"/>
                                          </p:to>
                                        </p:set>
                                      </p:childTnLst>
                                    </p:cTn>
                                  </p:par>
                                  <p:par>
                                    <p:cTn id="11" presetID="58" presetClass="path" presetSubtype="0" accel="66000" fill="hold" nodeType="withEffect" p14:presetBounceEnd="38000">
                                      <p:stCondLst>
                                        <p:cond delay="1500"/>
                                      </p:stCondLst>
                                      <p:childTnLst>
                                        <p:animMotion origin="layout" path="M -2.08333E-6 -2.96296E-6 C 0.0336 0.0132 0.1444 0.05602 0.15755 0.34283 " pathEditMode="relative" rAng="0" ptsTypes="AA" p14:bounceEnd="38000">
                                          <p:cBhvr>
                                            <p:cTn id="12" dur="500" fill="hold"/>
                                            <p:tgtEl>
                                              <p:spTgt spid="54"/>
                                            </p:tgtEl>
                                            <p:attrNameLst>
                                              <p:attrName>ppt_x</p:attrName>
                                              <p:attrName>ppt_y</p:attrName>
                                            </p:attrNameLst>
                                          </p:cBhvr>
                                          <p:rCtr x="7878" y="17130"/>
                                        </p:animMotion>
                                      </p:childTnLst>
                                    </p:cTn>
                                  </p:par>
                                  <p:par>
                                    <p:cTn id="13" presetID="1" presetClass="exit" presetSubtype="0" fill="hold" nodeType="withEffect">
                                      <p:stCondLst>
                                        <p:cond delay="200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57"/>
                                            </p:tgtEl>
                                            <p:attrNameLst>
                                              <p:attrName>style.visibility</p:attrName>
                                            </p:attrNameLst>
                                          </p:cBhvr>
                                          <p:to>
                                            <p:strVal val="visible"/>
                                          </p:to>
                                        </p:set>
                                      </p:childTnLst>
                                    </p:cTn>
                                  </p:par>
                                  <p:par>
                                    <p:cTn id="17" presetID="58" presetClass="path" presetSubtype="0" accel="67000" fill="hold" nodeType="withEffect" p14:presetBounceEnd="37000">
                                      <p:stCondLst>
                                        <p:cond delay="2000"/>
                                      </p:stCondLst>
                                      <p:childTnLst>
                                        <p:animMotion origin="layout" path="M -4.16667E-6 2.96296E-6 C 0.11055 -0.26644 0.20183 -0.15648 0.26433 -0.00533 " pathEditMode="relative" rAng="0" ptsTypes="AA" p14:bounceEnd="37000">
                                          <p:cBhvr>
                                            <p:cTn id="18" dur="650" fill="hold"/>
                                            <p:tgtEl>
                                              <p:spTgt spid="57"/>
                                            </p:tgtEl>
                                            <p:attrNameLst>
                                              <p:attrName>ppt_x</p:attrName>
                                              <p:attrName>ppt_y</p:attrName>
                                            </p:attrNameLst>
                                          </p:cBhvr>
                                          <p:rCtr x="13216" y="-8079"/>
                                        </p:animMotion>
                                      </p:childTnLst>
                                    </p:cTn>
                                  </p:par>
                                  <p:par>
                                    <p:cTn id="19" presetID="1" presetClass="exit" presetSubtype="0" fill="hold" nodeType="withEffect">
                                      <p:stCondLst>
                                        <p:cond delay="260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2700"/>
                                      </p:stCondLst>
                                      <p:childTnLst>
                                        <p:set>
                                          <p:cBhvr>
                                            <p:cTn id="22" dur="1" fill="hold">
                                              <p:stCondLst>
                                                <p:cond delay="0"/>
                                              </p:stCondLst>
                                            </p:cTn>
                                            <p:tgtEl>
                                              <p:spTgt spid="60"/>
                                            </p:tgtEl>
                                            <p:attrNameLst>
                                              <p:attrName>style.visibility</p:attrName>
                                            </p:attrNameLst>
                                          </p:cBhvr>
                                          <p:to>
                                            <p:strVal val="visible"/>
                                          </p:to>
                                        </p:set>
                                      </p:childTnLst>
                                    </p:cTn>
                                  </p:par>
                                  <p:par>
                                    <p:cTn id="23" presetID="58" presetClass="path" presetSubtype="0" accel="36000" fill="hold" nodeType="withEffect">
                                      <p:stCondLst>
                                        <p:cond delay="2650"/>
                                      </p:stCondLst>
                                      <p:childTnLst>
                                        <p:animMotion origin="layout" path="M 4.375E-6 4.81481E-6 C 0.05117 -0.15741 0.15872 -0.26019 0.25 0.00648 " pathEditMode="relative" rAng="0" ptsTypes="AA">
                                          <p:cBhvr>
                                            <p:cTn id="24" dur="650" fill="hold"/>
                                            <p:tgtEl>
                                              <p:spTgt spid="60"/>
                                            </p:tgtEl>
                                            <p:attrNameLst>
                                              <p:attrName>ppt_x</p:attrName>
                                              <p:attrName>ppt_y</p:attrName>
                                            </p:attrNameLst>
                                          </p:cBhvr>
                                          <p:rCtr x="12500" y="-7569"/>
                                        </p:animMotion>
                                      </p:childTnLst>
                                    </p:cTn>
                                  </p:par>
                                  <p:par>
                                    <p:cTn id="25" presetID="10" presetClass="exit" presetSubtype="0" fill="hold" nodeType="withEffect">
                                      <p:stCondLst>
                                        <p:cond delay="3300"/>
                                      </p:stCondLst>
                                      <p:childTnLst>
                                        <p:animEffect transition="out" filter="fade">
                                          <p:cBhvr>
                                            <p:cTn id="26" dur="600"/>
                                            <p:tgtEl>
                                              <p:spTgt spid="60"/>
                                            </p:tgtEl>
                                          </p:cBhvr>
                                        </p:animEffect>
                                        <p:set>
                                          <p:cBhvr>
                                            <p:cTn id="27" dur="1" fill="hold">
                                              <p:stCondLst>
                                                <p:cond delay="599"/>
                                              </p:stCondLst>
                                            </p:cTn>
                                            <p:tgtEl>
                                              <p:spTgt spid="60"/>
                                            </p:tgtEl>
                                            <p:attrNameLst>
                                              <p:attrName>style.visibility</p:attrName>
                                            </p:attrNameLst>
                                          </p:cBhvr>
                                          <p:to>
                                            <p:strVal val="hidden"/>
                                          </p:to>
                                        </p:set>
                                      </p:childTnLst>
                                    </p:cTn>
                                  </p:par>
                                  <p:par>
                                    <p:cTn id="28" presetID="53" presetClass="entr" presetSubtype="16" fill="hold" nodeType="withEffect">
                                      <p:stCondLst>
                                        <p:cond delay="200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53" presetClass="entr" presetSubtype="16" fill="hold" nodeType="withEffect">
                                      <p:stCondLst>
                                        <p:cond delay="265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333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90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1500"/>
                                      </p:stCondLst>
                                      <p:childTnLst>
                                        <p:set>
                                          <p:cBhvr>
                                            <p:cTn id="10" dur="1" fill="hold">
                                              <p:stCondLst>
                                                <p:cond delay="0"/>
                                              </p:stCondLst>
                                            </p:cTn>
                                            <p:tgtEl>
                                              <p:spTgt spid="54"/>
                                            </p:tgtEl>
                                            <p:attrNameLst>
                                              <p:attrName>style.visibility</p:attrName>
                                            </p:attrNameLst>
                                          </p:cBhvr>
                                          <p:to>
                                            <p:strVal val="visible"/>
                                          </p:to>
                                        </p:set>
                                      </p:childTnLst>
                                    </p:cTn>
                                  </p:par>
                                  <p:par>
                                    <p:cTn id="11" presetID="58" presetClass="path" presetSubtype="0" accel="66000" fill="hold" nodeType="withEffect">
                                      <p:stCondLst>
                                        <p:cond delay="1500"/>
                                      </p:stCondLst>
                                      <p:childTnLst>
                                        <p:animMotion origin="layout" path="M -2.08333E-6 -2.96296E-6 C 0.0336 0.0132 0.1444 0.05602 0.15755 0.34283 " pathEditMode="relative" rAng="0" ptsTypes="AA">
                                          <p:cBhvr>
                                            <p:cTn id="12" dur="500" fill="hold"/>
                                            <p:tgtEl>
                                              <p:spTgt spid="54"/>
                                            </p:tgtEl>
                                            <p:attrNameLst>
                                              <p:attrName>ppt_x</p:attrName>
                                              <p:attrName>ppt_y</p:attrName>
                                            </p:attrNameLst>
                                          </p:cBhvr>
                                          <p:rCtr x="7878" y="17130"/>
                                        </p:animMotion>
                                      </p:childTnLst>
                                    </p:cTn>
                                  </p:par>
                                  <p:par>
                                    <p:cTn id="13" presetID="1" presetClass="exit" presetSubtype="0" fill="hold" nodeType="withEffect">
                                      <p:stCondLst>
                                        <p:cond delay="200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57"/>
                                            </p:tgtEl>
                                            <p:attrNameLst>
                                              <p:attrName>style.visibility</p:attrName>
                                            </p:attrNameLst>
                                          </p:cBhvr>
                                          <p:to>
                                            <p:strVal val="visible"/>
                                          </p:to>
                                        </p:set>
                                      </p:childTnLst>
                                    </p:cTn>
                                  </p:par>
                                  <p:par>
                                    <p:cTn id="17" presetID="58" presetClass="path" presetSubtype="0" accel="67000" fill="hold" nodeType="withEffect">
                                      <p:stCondLst>
                                        <p:cond delay="2000"/>
                                      </p:stCondLst>
                                      <p:childTnLst>
                                        <p:animMotion origin="layout" path="M -4.16667E-6 2.96296E-6 C 0.11055 -0.26644 0.20183 -0.15648 0.26433 -0.00533 " pathEditMode="relative" rAng="0" ptsTypes="AA">
                                          <p:cBhvr>
                                            <p:cTn id="18" dur="650" fill="hold"/>
                                            <p:tgtEl>
                                              <p:spTgt spid="57"/>
                                            </p:tgtEl>
                                            <p:attrNameLst>
                                              <p:attrName>ppt_x</p:attrName>
                                              <p:attrName>ppt_y</p:attrName>
                                            </p:attrNameLst>
                                          </p:cBhvr>
                                          <p:rCtr x="13216" y="-8079"/>
                                        </p:animMotion>
                                      </p:childTnLst>
                                    </p:cTn>
                                  </p:par>
                                  <p:par>
                                    <p:cTn id="19" presetID="1" presetClass="exit" presetSubtype="0" fill="hold" nodeType="withEffect">
                                      <p:stCondLst>
                                        <p:cond delay="260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2700"/>
                                      </p:stCondLst>
                                      <p:childTnLst>
                                        <p:set>
                                          <p:cBhvr>
                                            <p:cTn id="22" dur="1" fill="hold">
                                              <p:stCondLst>
                                                <p:cond delay="0"/>
                                              </p:stCondLst>
                                            </p:cTn>
                                            <p:tgtEl>
                                              <p:spTgt spid="60"/>
                                            </p:tgtEl>
                                            <p:attrNameLst>
                                              <p:attrName>style.visibility</p:attrName>
                                            </p:attrNameLst>
                                          </p:cBhvr>
                                          <p:to>
                                            <p:strVal val="visible"/>
                                          </p:to>
                                        </p:set>
                                      </p:childTnLst>
                                    </p:cTn>
                                  </p:par>
                                  <p:par>
                                    <p:cTn id="23" presetID="58" presetClass="path" presetSubtype="0" accel="36000" fill="hold" nodeType="withEffect">
                                      <p:stCondLst>
                                        <p:cond delay="2650"/>
                                      </p:stCondLst>
                                      <p:childTnLst>
                                        <p:animMotion origin="layout" path="M 4.375E-6 4.81481E-6 C 0.05117 -0.15741 0.15872 -0.26019 0.25 0.00648 " pathEditMode="relative" rAng="0" ptsTypes="AA">
                                          <p:cBhvr>
                                            <p:cTn id="24" dur="650" fill="hold"/>
                                            <p:tgtEl>
                                              <p:spTgt spid="60"/>
                                            </p:tgtEl>
                                            <p:attrNameLst>
                                              <p:attrName>ppt_x</p:attrName>
                                              <p:attrName>ppt_y</p:attrName>
                                            </p:attrNameLst>
                                          </p:cBhvr>
                                          <p:rCtr x="12500" y="-7569"/>
                                        </p:animMotion>
                                      </p:childTnLst>
                                    </p:cTn>
                                  </p:par>
                                  <p:par>
                                    <p:cTn id="25" presetID="10" presetClass="exit" presetSubtype="0" fill="hold" nodeType="withEffect">
                                      <p:stCondLst>
                                        <p:cond delay="3300"/>
                                      </p:stCondLst>
                                      <p:childTnLst>
                                        <p:animEffect transition="out" filter="fade">
                                          <p:cBhvr>
                                            <p:cTn id="26" dur="600"/>
                                            <p:tgtEl>
                                              <p:spTgt spid="60"/>
                                            </p:tgtEl>
                                          </p:cBhvr>
                                        </p:animEffect>
                                        <p:set>
                                          <p:cBhvr>
                                            <p:cTn id="27" dur="1" fill="hold">
                                              <p:stCondLst>
                                                <p:cond delay="599"/>
                                              </p:stCondLst>
                                            </p:cTn>
                                            <p:tgtEl>
                                              <p:spTgt spid="60"/>
                                            </p:tgtEl>
                                            <p:attrNameLst>
                                              <p:attrName>style.visibility</p:attrName>
                                            </p:attrNameLst>
                                          </p:cBhvr>
                                          <p:to>
                                            <p:strVal val="hidden"/>
                                          </p:to>
                                        </p:set>
                                      </p:childTnLst>
                                    </p:cTn>
                                  </p:par>
                                  <p:par>
                                    <p:cTn id="28" presetID="53" presetClass="entr" presetSubtype="16" fill="hold" nodeType="withEffect">
                                      <p:stCondLst>
                                        <p:cond delay="200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53" presetClass="entr" presetSubtype="16" fill="hold" nodeType="withEffect">
                                      <p:stCondLst>
                                        <p:cond delay="265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333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PA" val="v5.2.11"/>
</p:tagLst>
</file>

<file path=ppt/tags/tag100.xml><?xml version="1.0" encoding="utf-8"?>
<p:tagLst xmlns:p="http://schemas.openxmlformats.org/presentationml/2006/main">
  <p:tag name="PA" val="v5.2.11"/>
</p:tagLst>
</file>

<file path=ppt/tags/tag101.xml><?xml version="1.0" encoding="utf-8"?>
<p:tagLst xmlns:p="http://schemas.openxmlformats.org/presentationml/2006/main">
  <p:tag name="KSO_WM_UNIT_PLACING_PICTURE_USER_VIEWPORT" val="{&quot;height&quot;:580,&quot;width&quot;:1746.535433070866}"/>
</p:tagLst>
</file>

<file path=ppt/tags/tag102.xml><?xml version="1.0" encoding="utf-8"?>
<p:tagLst xmlns:p="http://schemas.openxmlformats.org/presentationml/2006/main">
  <p:tag name="PA" val="v5.2.11"/>
</p:tagLst>
</file>

<file path=ppt/tags/tag103.xml><?xml version="1.0" encoding="utf-8"?>
<p:tagLst xmlns:p="http://schemas.openxmlformats.org/presentationml/2006/main">
  <p:tag name="PA" val="v5.2.11"/>
</p:tagLst>
</file>

<file path=ppt/tags/tag104.xml><?xml version="1.0" encoding="utf-8"?>
<p:tagLst xmlns:p="http://schemas.openxmlformats.org/presentationml/2006/main">
  <p:tag name="PA" val="v5.2.11"/>
</p:tagLst>
</file>

<file path=ppt/tags/tag105.xml><?xml version="1.0" encoding="utf-8"?>
<p:tagLst xmlns:p="http://schemas.openxmlformats.org/presentationml/2006/main">
  <p:tag name="PA" val="v5.2.11"/>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PA" val="v5.2.11"/>
</p:tagLst>
</file>

<file path=ppt/tags/tag109.xml><?xml version="1.0" encoding="utf-8"?>
<p:tagLst xmlns:p="http://schemas.openxmlformats.org/presentationml/2006/main">
  <p:tag name="PA" val="v5.2.11"/>
</p:tagLst>
</file>

<file path=ppt/tags/tag11.xml><?xml version="1.0" encoding="utf-8"?>
<p:tagLst xmlns:p="http://schemas.openxmlformats.org/presentationml/2006/main">
  <p:tag name="PA" val="v5.2.11"/>
</p:tagLst>
</file>

<file path=ppt/tags/tag110.xml><?xml version="1.0" encoding="utf-8"?>
<p:tagLst xmlns:p="http://schemas.openxmlformats.org/presentationml/2006/main">
  <p:tag name="PA" val="v5.2.11"/>
</p:tagLst>
</file>

<file path=ppt/tags/tag111.xml><?xml version="1.0" encoding="utf-8"?>
<p:tagLst xmlns:p="http://schemas.openxmlformats.org/presentationml/2006/main">
  <p:tag name="PA" val="v5.2.11"/>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PA" val="v5.2.11"/>
</p:tagLst>
</file>

<file path=ppt/tags/tag12.xml><?xml version="1.0" encoding="utf-8"?>
<p:tagLst xmlns:p="http://schemas.openxmlformats.org/presentationml/2006/main">
  <p:tag name="PA" val="v5.2.11"/>
</p:tagLst>
</file>

<file path=ppt/tags/tag120.xml><?xml version="1.0" encoding="utf-8"?>
<p:tagLst xmlns:p="http://schemas.openxmlformats.org/presentationml/2006/main">
  <p:tag name="PA" val="v5.2.11"/>
</p:tagLst>
</file>

<file path=ppt/tags/tag121.xml><?xml version="1.0" encoding="utf-8"?>
<p:tagLst xmlns:p="http://schemas.openxmlformats.org/presentationml/2006/main">
  <p:tag name="PA" val="v5.2.11"/>
</p:tagLst>
</file>

<file path=ppt/tags/tag122.xml><?xml version="1.0" encoding="utf-8"?>
<p:tagLst xmlns:p="http://schemas.openxmlformats.org/presentationml/2006/main">
  <p:tag name="PA" val="v5.2.11"/>
</p:tagLst>
</file>

<file path=ppt/tags/tag123.xml><?xml version="1.0" encoding="utf-8"?>
<p:tagLst xmlns:p="http://schemas.openxmlformats.org/presentationml/2006/main">
  <p:tag name="PA" val="v5.2.11"/>
</p:tagLst>
</file>

<file path=ppt/tags/tag124.xml><?xml version="1.0" encoding="utf-8"?>
<p:tagLst xmlns:p="http://schemas.openxmlformats.org/presentationml/2006/main">
  <p:tag name="PA" val="v5.2.11"/>
</p:tagLst>
</file>

<file path=ppt/tags/tag125.xml><?xml version="1.0" encoding="utf-8"?>
<p:tagLst xmlns:p="http://schemas.openxmlformats.org/presentationml/2006/main">
  <p:tag name="PA" val="v5.2.11"/>
</p:tagLst>
</file>

<file path=ppt/tags/tag126.xml><?xml version="1.0" encoding="utf-8"?>
<p:tagLst xmlns:p="http://schemas.openxmlformats.org/presentationml/2006/main">
  <p:tag name="PA" val="v5.2.11"/>
</p:tagLst>
</file>

<file path=ppt/tags/tag127.xml><?xml version="1.0" encoding="utf-8"?>
<p:tagLst xmlns:p="http://schemas.openxmlformats.org/presentationml/2006/main">
  <p:tag name="PA" val="v5.2.11"/>
</p:tagLst>
</file>

<file path=ppt/tags/tag128.xml><?xml version="1.0" encoding="utf-8"?>
<p:tagLst xmlns:p="http://schemas.openxmlformats.org/presentationml/2006/main">
  <p:tag name="PA" val="v5.2.11"/>
</p:tagLst>
</file>

<file path=ppt/tags/tag129.xml><?xml version="1.0" encoding="utf-8"?>
<p:tagLst xmlns:p="http://schemas.openxmlformats.org/presentationml/2006/main">
  <p:tag name="PA" val="v5.2.11"/>
</p:tagLst>
</file>

<file path=ppt/tags/tag13.xml><?xml version="1.0" encoding="utf-8"?>
<p:tagLst xmlns:p="http://schemas.openxmlformats.org/presentationml/2006/main">
  <p:tag name="PA" val="v5.2.11"/>
</p:tagLst>
</file>

<file path=ppt/tags/tag130.xml><?xml version="1.0" encoding="utf-8"?>
<p:tagLst xmlns:p="http://schemas.openxmlformats.org/presentationml/2006/main">
  <p:tag name="PA" val="v5.2.11"/>
</p:tagLst>
</file>

<file path=ppt/tags/tag131.xml><?xml version="1.0" encoding="utf-8"?>
<p:tagLst xmlns:p="http://schemas.openxmlformats.org/presentationml/2006/main">
  <p:tag name="PA" val="v5.2.11"/>
</p:tagLst>
</file>

<file path=ppt/tags/tag132.xml><?xml version="1.0" encoding="utf-8"?>
<p:tagLst xmlns:p="http://schemas.openxmlformats.org/presentationml/2006/main">
  <p:tag name="PA" val="v5.2.11"/>
</p:tagLst>
</file>

<file path=ppt/tags/tag133.xml><?xml version="1.0" encoding="utf-8"?>
<p:tagLst xmlns:p="http://schemas.openxmlformats.org/presentationml/2006/main">
  <p:tag name="PA" val="v5.2.11"/>
</p:tagLst>
</file>

<file path=ppt/tags/tag134.xml><?xml version="1.0" encoding="utf-8"?>
<p:tagLst xmlns:p="http://schemas.openxmlformats.org/presentationml/2006/main">
  <p:tag name="PA" val="v5.2.11"/>
</p:tagLst>
</file>

<file path=ppt/tags/tag135.xml><?xml version="1.0" encoding="utf-8"?>
<p:tagLst xmlns:p="http://schemas.openxmlformats.org/presentationml/2006/main">
  <p:tag name="PA" val="v5.2.11"/>
</p:tagLst>
</file>

<file path=ppt/tags/tag136.xml><?xml version="1.0" encoding="utf-8"?>
<p:tagLst xmlns:p="http://schemas.openxmlformats.org/presentationml/2006/main">
  <p:tag name="PA" val="v5.2.11"/>
</p:tagLst>
</file>

<file path=ppt/tags/tag137.xml><?xml version="1.0" encoding="utf-8"?>
<p:tagLst xmlns:p="http://schemas.openxmlformats.org/presentationml/2006/main">
  <p:tag name="PA" val="v5.2.11"/>
</p:tagLst>
</file>

<file path=ppt/tags/tag138.xml><?xml version="1.0" encoding="utf-8"?>
<p:tagLst xmlns:p="http://schemas.openxmlformats.org/presentationml/2006/main">
  <p:tag name="PA" val="v5.2.11"/>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PA" val="v5.2.11"/>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PA" val="v5.2.11"/>
</p:tagLst>
</file>

<file path=ppt/tags/tag142.xml><?xml version="1.0" encoding="utf-8"?>
<p:tagLst xmlns:p="http://schemas.openxmlformats.org/presentationml/2006/main">
  <p:tag name="PA" val="v5.2.11"/>
</p:tagLst>
</file>

<file path=ppt/tags/tag143.xml><?xml version="1.0" encoding="utf-8"?>
<p:tagLst xmlns:p="http://schemas.openxmlformats.org/presentationml/2006/main">
  <p:tag name="PA" val="v5.2.11"/>
</p:tagLst>
</file>

<file path=ppt/tags/tag144.xml><?xml version="1.0" encoding="utf-8"?>
<p:tagLst xmlns:p="http://schemas.openxmlformats.org/presentationml/2006/main">
  <p:tag name="PA" val="v5.2.11"/>
</p:tagLst>
</file>

<file path=ppt/tags/tag145.xml><?xml version="1.0" encoding="utf-8"?>
<p:tagLst xmlns:p="http://schemas.openxmlformats.org/presentationml/2006/main">
  <p:tag name="PA" val="v5.2.11"/>
</p:tagLst>
</file>

<file path=ppt/tags/tag146.xml><?xml version="1.0" encoding="utf-8"?>
<p:tagLst xmlns:p="http://schemas.openxmlformats.org/presentationml/2006/main">
  <p:tag name="PA" val="v5.2.11"/>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PA" val="v5.2.11"/>
</p:tagLst>
</file>

<file path=ppt/tags/tag15.xml><?xml version="1.0" encoding="utf-8"?>
<p:tagLst xmlns:p="http://schemas.openxmlformats.org/presentationml/2006/main">
  <p:tag name="PA" val="v5.2.11"/>
</p:tagLst>
</file>

<file path=ppt/tags/tag150.xml><?xml version="1.0" encoding="utf-8"?>
<p:tagLst xmlns:p="http://schemas.openxmlformats.org/presentationml/2006/main">
  <p:tag name="PA" val="v5.2.11"/>
  <p:tag name="KSO_WM_BEAUTIFY_FLAG" val=""/>
</p:tagLst>
</file>

<file path=ppt/tags/tag151.xml><?xml version="1.0" encoding="utf-8"?>
<p:tagLst xmlns:p="http://schemas.openxmlformats.org/presentationml/2006/main">
  <p:tag name="PA" val="v5.2.11"/>
  <p:tag name="KSO_WM_BEAUTIFY_FLAG" val=""/>
</p:tagLst>
</file>

<file path=ppt/tags/tag152.xml><?xml version="1.0" encoding="utf-8"?>
<p:tagLst xmlns:p="http://schemas.openxmlformats.org/presentationml/2006/main">
  <p:tag name="PA" val="v5.2.11"/>
  <p:tag name="KSO_WM_BEAUTIFY_FLAG" val=""/>
</p:tagLst>
</file>

<file path=ppt/tags/tag153.xml><?xml version="1.0" encoding="utf-8"?>
<p:tagLst xmlns:p="http://schemas.openxmlformats.org/presentationml/2006/main">
  <p:tag name="PA" val="v5.2.11"/>
</p:tagLst>
</file>

<file path=ppt/tags/tag154.xml><?xml version="1.0" encoding="utf-8"?>
<p:tagLst xmlns:p="http://schemas.openxmlformats.org/presentationml/2006/main">
  <p:tag name="PA" val="v5.2.11"/>
</p:tagLst>
</file>

<file path=ppt/tags/tag155.xml><?xml version="1.0" encoding="utf-8"?>
<p:tagLst xmlns:p="http://schemas.openxmlformats.org/presentationml/2006/main">
  <p:tag name="PA" val="v5.2.11"/>
</p:tagLst>
</file>

<file path=ppt/tags/tag156.xml><?xml version="1.0" encoding="utf-8"?>
<p:tagLst xmlns:p="http://schemas.openxmlformats.org/presentationml/2006/main">
  <p:tag name="PA" val="v5.2.11"/>
</p:tagLst>
</file>

<file path=ppt/tags/tag157.xml><?xml version="1.0" encoding="utf-8"?>
<p:tagLst xmlns:p="http://schemas.openxmlformats.org/presentationml/2006/main">
  <p:tag name="PA" val="v5.2.11"/>
</p:tagLst>
</file>

<file path=ppt/tags/tag158.xml><?xml version="1.0" encoding="utf-8"?>
<p:tagLst xmlns:p="http://schemas.openxmlformats.org/presentationml/2006/main">
  <p:tag name="PA" val="v5.2.11"/>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PA" val="v5.2.1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PA" val="v5.2.11"/>
</p:tagLst>
</file>

<file path=ppt/tags/tag162.xml><?xml version="1.0" encoding="utf-8"?>
<p:tagLst xmlns:p="http://schemas.openxmlformats.org/presentationml/2006/main">
  <p:tag name="PA" val="v5.2.11"/>
  <p:tag name="KSO_WM_BEAUTIFY_FLAG" val=""/>
</p:tagLst>
</file>

<file path=ppt/tags/tag163.xml><?xml version="1.0" encoding="utf-8"?>
<p:tagLst xmlns:p="http://schemas.openxmlformats.org/presentationml/2006/main">
  <p:tag name="PA" val="v5.2.11"/>
  <p:tag name="KSO_WM_BEAUTIFY_FLAG" val=""/>
</p:tagLst>
</file>

<file path=ppt/tags/tag164.xml><?xml version="1.0" encoding="utf-8"?>
<p:tagLst xmlns:p="http://schemas.openxmlformats.org/presentationml/2006/main">
  <p:tag name="PA" val="v5.2.11"/>
  <p:tag name="KSO_WM_BEAUTIFY_FLAG" val=""/>
</p:tagLst>
</file>

<file path=ppt/tags/tag165.xml><?xml version="1.0" encoding="utf-8"?>
<p:tagLst xmlns:p="http://schemas.openxmlformats.org/presentationml/2006/main">
  <p:tag name="PA" val="v5.2.11"/>
</p:tagLst>
</file>

<file path=ppt/tags/tag166.xml><?xml version="1.0" encoding="utf-8"?>
<p:tagLst xmlns:p="http://schemas.openxmlformats.org/presentationml/2006/main">
  <p:tag name="PA" val="v5.2.11"/>
</p:tagLst>
</file>

<file path=ppt/tags/tag167.xml><?xml version="1.0" encoding="utf-8"?>
<p:tagLst xmlns:p="http://schemas.openxmlformats.org/presentationml/2006/main">
  <p:tag name="PA" val="v5.2.11"/>
</p:tagLst>
</file>

<file path=ppt/tags/tag168.xml><?xml version="1.0" encoding="utf-8"?>
<p:tagLst xmlns:p="http://schemas.openxmlformats.org/presentationml/2006/main">
  <p:tag name="PA" val="v5.2.11"/>
</p:tagLst>
</file>

<file path=ppt/tags/tag169.xml><?xml version="1.0" encoding="utf-8"?>
<p:tagLst xmlns:p="http://schemas.openxmlformats.org/presentationml/2006/main">
  <p:tag name="PA" val="v5.2.11"/>
</p:tagLst>
</file>

<file path=ppt/tags/tag17.xml><?xml version="1.0" encoding="utf-8"?>
<p:tagLst xmlns:p="http://schemas.openxmlformats.org/presentationml/2006/main">
  <p:tag name="PA" val="v5.2.11"/>
</p:tagLst>
</file>

<file path=ppt/tags/tag170.xml><?xml version="1.0" encoding="utf-8"?>
<p:tagLst xmlns:p="http://schemas.openxmlformats.org/presentationml/2006/main">
  <p:tag name="PA" val="v5.2.11"/>
</p:tagLst>
</file>

<file path=ppt/tags/tag171.xml><?xml version="1.0" encoding="utf-8"?>
<p:tagLst xmlns:p="http://schemas.openxmlformats.org/presentationml/2006/main">
  <p:tag name="PA" val="v5.2.11"/>
</p:tagLst>
</file>

<file path=ppt/tags/tag172.xml><?xml version="1.0" encoding="utf-8"?>
<p:tagLst xmlns:p="http://schemas.openxmlformats.org/presentationml/2006/main">
  <p:tag name="PA" val="v5.2.11"/>
</p:tagLst>
</file>

<file path=ppt/tags/tag173.xml><?xml version="1.0" encoding="utf-8"?>
<p:tagLst xmlns:p="http://schemas.openxmlformats.org/presentationml/2006/main">
  <p:tag name="PA" val="v5.2.11"/>
</p:tagLst>
</file>

<file path=ppt/tags/tag174.xml><?xml version="1.0" encoding="utf-8"?>
<p:tagLst xmlns:p="http://schemas.openxmlformats.org/presentationml/2006/main">
  <p:tag name="PA" val="v5.2.11"/>
</p:tagLst>
</file>

<file path=ppt/tags/tag175.xml><?xml version="1.0" encoding="utf-8"?>
<p:tagLst xmlns:p="http://schemas.openxmlformats.org/presentationml/2006/main">
  <p:tag name="PA" val="v5.2.11"/>
</p:tagLst>
</file>

<file path=ppt/tags/tag176.xml><?xml version="1.0" encoding="utf-8"?>
<p:tagLst xmlns:p="http://schemas.openxmlformats.org/presentationml/2006/main">
  <p:tag name="PA" val="v5.2.11"/>
  <p:tag name="KSO_WM_BEAUTIFY_FLAG" val=""/>
</p:tagLst>
</file>

<file path=ppt/tags/tag177.xml><?xml version="1.0" encoding="utf-8"?>
<p:tagLst xmlns:p="http://schemas.openxmlformats.org/presentationml/2006/main">
  <p:tag name="PA" val="v5.2.11"/>
  <p:tag name="KSO_WM_BEAUTIFY_FLAG" val=""/>
</p:tagLst>
</file>

<file path=ppt/tags/tag178.xml><?xml version="1.0" encoding="utf-8"?>
<p:tagLst xmlns:p="http://schemas.openxmlformats.org/presentationml/2006/main">
  <p:tag name="PA" val="v5.2.11"/>
  <p:tag name="KSO_WM_BEAUTIFY_FLAG" val=""/>
</p:tagLst>
</file>

<file path=ppt/tags/tag179.xml><?xml version="1.0" encoding="utf-8"?>
<p:tagLst xmlns:p="http://schemas.openxmlformats.org/presentationml/2006/main">
  <p:tag name="KSO_WM_UNIT_TABLE_BEAUTIFY" val="smartTable{4101cc54-a6ff-4ff9-802c-bec3c99ebe22}"/>
  <p:tag name="KSO_WM_BEAUTIFY_FLAG" val=""/>
</p:tagLst>
</file>

<file path=ppt/tags/tag18.xml><?xml version="1.0" encoding="utf-8"?>
<p:tagLst xmlns:p="http://schemas.openxmlformats.org/presentationml/2006/main">
  <p:tag name="PA" val="v5.2.11"/>
</p:tagLst>
</file>

<file path=ppt/tags/tag180.xml><?xml version="1.0" encoding="utf-8"?>
<p:tagLst xmlns:p="http://schemas.openxmlformats.org/presentationml/2006/main">
  <p:tag name="KSO_WM_UNIT_TABLE_BEAUTIFY" val="smartTable{60fdebb9-3655-41c0-8080-a814c3828169}"/>
  <p:tag name="KSO_WM_BEAUTIFY_FLAG" val=""/>
</p:tagLst>
</file>

<file path=ppt/tags/tag181.xml><?xml version="1.0" encoding="utf-8"?>
<p:tagLst xmlns:p="http://schemas.openxmlformats.org/presentationml/2006/main">
  <p:tag name="PA" val="v5.2.11"/>
</p:tagLst>
</file>

<file path=ppt/tags/tag182.xml><?xml version="1.0" encoding="utf-8"?>
<p:tagLst xmlns:p="http://schemas.openxmlformats.org/presentationml/2006/main">
  <p:tag name="PA" val="v5.2.11"/>
  <p:tag name="KSO_WM_BEAUTIFY_FLAG" val=""/>
</p:tagLst>
</file>

<file path=ppt/tags/tag183.xml><?xml version="1.0" encoding="utf-8"?>
<p:tagLst xmlns:p="http://schemas.openxmlformats.org/presentationml/2006/main">
  <p:tag name="PA" val="v5.2.11"/>
  <p:tag name="KSO_WM_BEAUTIFY_FLAG" val=""/>
</p:tagLst>
</file>

<file path=ppt/tags/tag184.xml><?xml version="1.0" encoding="utf-8"?>
<p:tagLst xmlns:p="http://schemas.openxmlformats.org/presentationml/2006/main">
  <p:tag name="PA" val="v5.2.11"/>
  <p:tag name="KSO_WM_BEAUTIFY_FLAG" val=""/>
</p:tagLst>
</file>

<file path=ppt/tags/tag185.xml><?xml version="1.0" encoding="utf-8"?>
<p:tagLst xmlns:p="http://schemas.openxmlformats.org/presentationml/2006/main">
  <p:tag name="PA" val="v5.2.11"/>
</p:tagLst>
</file>

<file path=ppt/tags/tag186.xml><?xml version="1.0" encoding="utf-8"?>
<p:tagLst xmlns:p="http://schemas.openxmlformats.org/presentationml/2006/main">
  <p:tag name="PA" val="v5.2.11"/>
</p:tagLst>
</file>

<file path=ppt/tags/tag187.xml><?xml version="1.0" encoding="utf-8"?>
<p:tagLst xmlns:p="http://schemas.openxmlformats.org/presentationml/2006/main">
  <p:tag name="PA" val="v5.2.11"/>
</p:tagLst>
</file>

<file path=ppt/tags/tag188.xml><?xml version="1.0" encoding="utf-8"?>
<p:tagLst xmlns:p="http://schemas.openxmlformats.org/presentationml/2006/main">
  <p:tag name="PA" val="v5.2.11"/>
</p:tagLst>
</file>

<file path=ppt/tags/tag189.xml><?xml version="1.0" encoding="utf-8"?>
<p:tagLst xmlns:p="http://schemas.openxmlformats.org/presentationml/2006/main">
  <p:tag name="PA" val="v5.2.11"/>
  <p:tag name="RESOURCELIBID_SHAPE" val="7090"/>
  <p:tag name="RESOURCELIB_SHAPETYPE" val="5"/>
  <p:tag name="KSO_WM_BEAUTIFY_FLAG" val=""/>
</p:tagLst>
</file>

<file path=ppt/tags/tag19.xml><?xml version="1.0" encoding="utf-8"?>
<p:tagLst xmlns:p="http://schemas.openxmlformats.org/presentationml/2006/main">
  <p:tag name="PA" val="v5.2.11"/>
</p:tagLst>
</file>

<file path=ppt/tags/tag190.xml><?xml version="1.0" encoding="utf-8"?>
<p:tagLst xmlns:p="http://schemas.openxmlformats.org/presentationml/2006/main">
  <p:tag name="PA" val="v5.2.11"/>
  <p:tag name="RESOURCELIBID_SHAPE" val="7090"/>
  <p:tag name="RESOURCELIB_SHAPETYPE" val="5"/>
  <p:tag name="KSO_WM_BEAUTIFY_FLAG" val=""/>
</p:tagLst>
</file>

<file path=ppt/tags/tag191.xml><?xml version="1.0" encoding="utf-8"?>
<p:tagLst xmlns:p="http://schemas.openxmlformats.org/presentationml/2006/main">
  <p:tag name="PA" val="v5.2.11"/>
</p:tagLst>
</file>

<file path=ppt/tags/tag192.xml><?xml version="1.0" encoding="utf-8"?>
<p:tagLst xmlns:p="http://schemas.openxmlformats.org/presentationml/2006/main">
  <p:tag name="PA" val="v5.2.11"/>
</p:tagLst>
</file>

<file path=ppt/tags/tag193.xml><?xml version="1.0" encoding="utf-8"?>
<p:tagLst xmlns:p="http://schemas.openxmlformats.org/presentationml/2006/main">
  <p:tag name="PA" val="v5.2.11"/>
</p:tagLst>
</file>

<file path=ppt/tags/tag194.xml><?xml version="1.0" encoding="utf-8"?>
<p:tagLst xmlns:p="http://schemas.openxmlformats.org/presentationml/2006/main">
  <p:tag name="PA" val="v5.2.11"/>
</p:tagLst>
</file>

<file path=ppt/tags/tag195.xml><?xml version="1.0" encoding="utf-8"?>
<p:tagLst xmlns:p="http://schemas.openxmlformats.org/presentationml/2006/main">
  <p:tag name="PA" val="v5.2.11"/>
  <p:tag name="RESOURCELIBID_SHAPE" val="7090"/>
  <p:tag name="RESOURCELIB_SHAPETYPE" val="5"/>
  <p:tag name="KSO_WM_BEAUTIFY_FLAG" val=""/>
</p:tagLst>
</file>

<file path=ppt/tags/tag196.xml><?xml version="1.0" encoding="utf-8"?>
<p:tagLst xmlns:p="http://schemas.openxmlformats.org/presentationml/2006/main">
  <p:tag name="PA" val="v5.2.11"/>
</p:tagLst>
</file>

<file path=ppt/tags/tag197.xml><?xml version="1.0" encoding="utf-8"?>
<p:tagLst xmlns:p="http://schemas.openxmlformats.org/presentationml/2006/main">
  <p:tag name="PA" val="v5.2.11"/>
</p:tagLst>
</file>

<file path=ppt/tags/tag198.xml><?xml version="1.0" encoding="utf-8"?>
<p:tagLst xmlns:p="http://schemas.openxmlformats.org/presentationml/2006/main">
  <p:tag name="PA" val="v5.2.11"/>
</p:tagLst>
</file>

<file path=ppt/tags/tag199.xml><?xml version="1.0" encoding="utf-8"?>
<p:tagLst xmlns:p="http://schemas.openxmlformats.org/presentationml/2006/main">
  <p:tag name="PA" val="v5.2.11"/>
</p:tagLst>
</file>

<file path=ppt/tags/tag2.xml><?xml version="1.0" encoding="utf-8"?>
<p:tagLst xmlns:p="http://schemas.openxmlformats.org/presentationml/2006/main">
  <p:tag name="PA" val="v5.2.11"/>
</p:tagLst>
</file>

<file path=ppt/tags/tag20.xml><?xml version="1.0" encoding="utf-8"?>
<p:tagLst xmlns:p="http://schemas.openxmlformats.org/presentationml/2006/main">
  <p:tag name="PA" val="v5.2.1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PA" val="v5.2.11"/>
</p:tagLst>
</file>

<file path=ppt/tags/tag203.xml><?xml version="1.0" encoding="utf-8"?>
<p:tagLst xmlns:p="http://schemas.openxmlformats.org/presentationml/2006/main">
  <p:tag name="PA" val="v5.2.11"/>
</p:tagLst>
</file>

<file path=ppt/tags/tag204.xml><?xml version="1.0" encoding="utf-8"?>
<p:tagLst xmlns:p="http://schemas.openxmlformats.org/presentationml/2006/main">
  <p:tag name="PA" val="v5.2.11"/>
</p:tagLst>
</file>

<file path=ppt/tags/tag205.xml><?xml version="1.0" encoding="utf-8"?>
<p:tagLst xmlns:p="http://schemas.openxmlformats.org/presentationml/2006/main">
  <p:tag name="PA" val="v5.2.11"/>
</p:tagLst>
</file>

<file path=ppt/tags/tag206.xml><?xml version="1.0" encoding="utf-8"?>
<p:tagLst xmlns:p="http://schemas.openxmlformats.org/presentationml/2006/main">
  <p:tag name="PA" val="v5.2.11"/>
</p:tagLst>
</file>

<file path=ppt/tags/tag207.xml><?xml version="1.0" encoding="utf-8"?>
<p:tagLst xmlns:p="http://schemas.openxmlformats.org/presentationml/2006/main">
  <p:tag name="PA" val="v5.2.11"/>
</p:tagLst>
</file>

<file path=ppt/tags/tag208.xml><?xml version="1.0" encoding="utf-8"?>
<p:tagLst xmlns:p="http://schemas.openxmlformats.org/presentationml/2006/main">
  <p:tag name="PA" val="v5.2.11"/>
</p:tagLst>
</file>

<file path=ppt/tags/tag209.xml><?xml version="1.0" encoding="utf-8"?>
<p:tagLst xmlns:p="http://schemas.openxmlformats.org/presentationml/2006/main">
  <p:tag name="PA" val="v5.2.11"/>
</p:tagLst>
</file>

<file path=ppt/tags/tag21.xml><?xml version="1.0" encoding="utf-8"?>
<p:tagLst xmlns:p="http://schemas.openxmlformats.org/presentationml/2006/main">
  <p:tag name="PA" val="v5.2.11"/>
</p:tagLst>
</file>

<file path=ppt/tags/tag210.xml><?xml version="1.0" encoding="utf-8"?>
<p:tagLst xmlns:p="http://schemas.openxmlformats.org/presentationml/2006/main">
  <p:tag name="PA" val="v5.2.11"/>
</p:tagLst>
</file>

<file path=ppt/tags/tag211.xml><?xml version="1.0" encoding="utf-8"?>
<p:tagLst xmlns:p="http://schemas.openxmlformats.org/presentationml/2006/main">
  <p:tag name="PA" val="v5.2.11"/>
</p:tagLst>
</file>

<file path=ppt/tags/tag212.xml><?xml version="1.0" encoding="utf-8"?>
<p:tagLst xmlns:p="http://schemas.openxmlformats.org/presentationml/2006/main">
  <p:tag name="PA" val="v5.2.11"/>
</p:tagLst>
</file>

<file path=ppt/tags/tag213.xml><?xml version="1.0" encoding="utf-8"?>
<p:tagLst xmlns:p="http://schemas.openxmlformats.org/presentationml/2006/main">
  <p:tag name="PA" val="v5.2.11"/>
</p:tagLst>
</file>

<file path=ppt/tags/tag214.xml><?xml version="1.0" encoding="utf-8"?>
<p:tagLst xmlns:p="http://schemas.openxmlformats.org/presentationml/2006/main">
  <p:tag name="PA" val="v5.2.11"/>
</p:tagLst>
</file>

<file path=ppt/tags/tag215.xml><?xml version="1.0" encoding="utf-8"?>
<p:tagLst xmlns:p="http://schemas.openxmlformats.org/presentationml/2006/main">
  <p:tag name="PA" val="v5.2.11"/>
</p:tagLst>
</file>

<file path=ppt/tags/tag216.xml><?xml version="1.0" encoding="utf-8"?>
<p:tagLst xmlns:p="http://schemas.openxmlformats.org/presentationml/2006/main">
  <p:tag name="PA" val="v5.2.11"/>
</p:tagLst>
</file>

<file path=ppt/tags/tag217.xml><?xml version="1.0" encoding="utf-8"?>
<p:tagLst xmlns:p="http://schemas.openxmlformats.org/presentationml/2006/main">
  <p:tag name="PA" val="v5.2.11"/>
</p:tagLst>
</file>

<file path=ppt/tags/tag218.xml><?xml version="1.0" encoding="utf-8"?>
<p:tagLst xmlns:p="http://schemas.openxmlformats.org/presentationml/2006/main">
  <p:tag name="PA" val="v5.2.11"/>
</p:tagLst>
</file>

<file path=ppt/tags/tag219.xml><?xml version="1.0" encoding="utf-8"?>
<p:tagLst xmlns:p="http://schemas.openxmlformats.org/presentationml/2006/main">
  <p:tag name="PA" val="v5.2.11"/>
</p:tagLst>
</file>

<file path=ppt/tags/tag22.xml><?xml version="1.0" encoding="utf-8"?>
<p:tagLst xmlns:p="http://schemas.openxmlformats.org/presentationml/2006/main">
  <p:tag name="PA" val="v5.2.11"/>
</p:tagLst>
</file>

<file path=ppt/tags/tag220.xml><?xml version="1.0" encoding="utf-8"?>
<p:tagLst xmlns:p="http://schemas.openxmlformats.org/presentationml/2006/main">
  <p:tag name="PA" val="v5.2.11"/>
</p:tagLst>
</file>

<file path=ppt/tags/tag221.xml><?xml version="1.0" encoding="utf-8"?>
<p:tagLst xmlns:p="http://schemas.openxmlformats.org/presentationml/2006/main">
  <p:tag name="PA" val="v5.2.11"/>
</p:tagLst>
</file>

<file path=ppt/tags/tag222.xml><?xml version="1.0" encoding="utf-8"?>
<p:tagLst xmlns:p="http://schemas.openxmlformats.org/presentationml/2006/main">
  <p:tag name="PA" val="v5.2.11"/>
</p:tagLst>
</file>

<file path=ppt/tags/tag223.xml><?xml version="1.0" encoding="utf-8"?>
<p:tagLst xmlns:p="http://schemas.openxmlformats.org/presentationml/2006/main">
  <p:tag name="PA" val="v5.2.11"/>
</p:tagLst>
</file>

<file path=ppt/tags/tag224.xml><?xml version="1.0" encoding="utf-8"?>
<p:tagLst xmlns:p="http://schemas.openxmlformats.org/presentationml/2006/main">
  <p:tag name="PA" val="v5.2.11"/>
</p:tagLst>
</file>

<file path=ppt/tags/tag225.xml><?xml version="1.0" encoding="utf-8"?>
<p:tagLst xmlns:p="http://schemas.openxmlformats.org/presentationml/2006/main">
  <p:tag name="PA" val="v5.2.11"/>
</p:tagLst>
</file>

<file path=ppt/tags/tag226.xml><?xml version="1.0" encoding="utf-8"?>
<p:tagLst xmlns:p="http://schemas.openxmlformats.org/presentationml/2006/main">
  <p:tag name="PA" val="v5.2.11"/>
</p:tagLst>
</file>

<file path=ppt/tags/tag227.xml><?xml version="1.0" encoding="utf-8"?>
<p:tagLst xmlns:p="http://schemas.openxmlformats.org/presentationml/2006/main">
  <p:tag name="PA" val="v5.2.11"/>
</p:tagLst>
</file>

<file path=ppt/tags/tag228.xml><?xml version="1.0" encoding="utf-8"?>
<p:tagLst xmlns:p="http://schemas.openxmlformats.org/presentationml/2006/main">
  <p:tag name="PA" val="v5.2.11"/>
</p:tagLst>
</file>

<file path=ppt/tags/tag229.xml><?xml version="1.0" encoding="utf-8"?>
<p:tagLst xmlns:p="http://schemas.openxmlformats.org/presentationml/2006/main">
  <p:tag name="PA" val="v5.2.11"/>
</p:tagLst>
</file>

<file path=ppt/tags/tag23.xml><?xml version="1.0" encoding="utf-8"?>
<p:tagLst xmlns:p="http://schemas.openxmlformats.org/presentationml/2006/main">
  <p:tag name="PA" val="v5.2.11"/>
</p:tagLst>
</file>

<file path=ppt/tags/tag230.xml><?xml version="1.0" encoding="utf-8"?>
<p:tagLst xmlns:p="http://schemas.openxmlformats.org/presentationml/2006/main">
  <p:tag name="PA" val="v5.2.11"/>
</p:tagLst>
</file>

<file path=ppt/tags/tag231.xml><?xml version="1.0" encoding="utf-8"?>
<p:tagLst xmlns:p="http://schemas.openxmlformats.org/presentationml/2006/main">
  <p:tag name="PA" val="v5.2.11"/>
</p:tagLst>
</file>

<file path=ppt/tags/tag232.xml><?xml version="1.0" encoding="utf-8"?>
<p:tagLst xmlns:p="http://schemas.openxmlformats.org/presentationml/2006/main">
  <p:tag name="PA" val="v5.2.11"/>
</p:tagLst>
</file>

<file path=ppt/tags/tag233.xml><?xml version="1.0" encoding="utf-8"?>
<p:tagLst xmlns:p="http://schemas.openxmlformats.org/presentationml/2006/main">
  <p:tag name="PA" val="v5.2.11"/>
</p:tagLst>
</file>

<file path=ppt/tags/tag234.xml><?xml version="1.0" encoding="utf-8"?>
<p:tagLst xmlns:p="http://schemas.openxmlformats.org/presentationml/2006/main">
  <p:tag name="PA" val="v5.2.11"/>
</p:tagLst>
</file>

<file path=ppt/tags/tag235.xml><?xml version="1.0" encoding="utf-8"?>
<p:tagLst xmlns:p="http://schemas.openxmlformats.org/presentationml/2006/main">
  <p:tag name="PA" val="v5.2.11"/>
</p:tagLst>
</file>

<file path=ppt/tags/tag236.xml><?xml version="1.0" encoding="utf-8"?>
<p:tagLst xmlns:p="http://schemas.openxmlformats.org/presentationml/2006/main">
  <p:tag name="PA" val="v5.2.11"/>
</p:tagLst>
</file>

<file path=ppt/tags/tag237.xml><?xml version="1.0" encoding="utf-8"?>
<p:tagLst xmlns:p="http://schemas.openxmlformats.org/presentationml/2006/main">
  <p:tag name="PA" val="v5.2.11"/>
</p:tagLst>
</file>

<file path=ppt/tags/tag238.xml><?xml version="1.0" encoding="utf-8"?>
<p:tagLst xmlns:p="http://schemas.openxmlformats.org/presentationml/2006/main">
  <p:tag name="PA" val="v5.2.11"/>
</p:tagLst>
</file>

<file path=ppt/tags/tag239.xml><?xml version="1.0" encoding="utf-8"?>
<p:tagLst xmlns:p="http://schemas.openxmlformats.org/presentationml/2006/main">
  <p:tag name="PA" val="v5.2.11"/>
</p:tagLst>
</file>

<file path=ppt/tags/tag24.xml><?xml version="1.0" encoding="utf-8"?>
<p:tagLst xmlns:p="http://schemas.openxmlformats.org/presentationml/2006/main">
  <p:tag name="PA" val="v5.2.11"/>
</p:tagLst>
</file>

<file path=ppt/tags/tag240.xml><?xml version="1.0" encoding="utf-8"?>
<p:tagLst xmlns:p="http://schemas.openxmlformats.org/presentationml/2006/main">
  <p:tag name="PA" val="v5.2.11"/>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PA" val="v5.2.11"/>
</p:tagLst>
</file>

<file path=ppt/tags/tag243.xml><?xml version="1.0" encoding="utf-8"?>
<p:tagLst xmlns:p="http://schemas.openxmlformats.org/presentationml/2006/main">
  <p:tag name="PA" val="v5.2.11"/>
</p:tagLst>
</file>

<file path=ppt/tags/tag244.xml><?xml version="1.0" encoding="utf-8"?>
<p:tagLst xmlns:p="http://schemas.openxmlformats.org/presentationml/2006/main">
  <p:tag name="PA" val="v5.2.11"/>
</p:tagLst>
</file>

<file path=ppt/tags/tag245.xml><?xml version="1.0" encoding="utf-8"?>
<p:tagLst xmlns:p="http://schemas.openxmlformats.org/presentationml/2006/main">
  <p:tag name="PA" val="v5.2.11"/>
</p:tagLst>
</file>

<file path=ppt/tags/tag246.xml><?xml version="1.0" encoding="utf-8"?>
<p:tagLst xmlns:p="http://schemas.openxmlformats.org/presentationml/2006/main">
  <p:tag name="PA" val="v5.2.11"/>
</p:tagLst>
</file>

<file path=ppt/tags/tag247.xml><?xml version="1.0" encoding="utf-8"?>
<p:tagLst xmlns:p="http://schemas.openxmlformats.org/presentationml/2006/main">
  <p:tag name="PA" val="v5.2.11"/>
</p:tagLst>
</file>

<file path=ppt/tags/tag248.xml><?xml version="1.0" encoding="utf-8"?>
<p:tagLst xmlns:p="http://schemas.openxmlformats.org/presentationml/2006/main">
  <p:tag name="PA" val="v5.2.11"/>
</p:tagLst>
</file>

<file path=ppt/tags/tag249.xml><?xml version="1.0" encoding="utf-8"?>
<p:tagLst xmlns:p="http://schemas.openxmlformats.org/presentationml/2006/main">
  <p:tag name="PA" val="v5.2.11"/>
</p:tagLst>
</file>

<file path=ppt/tags/tag25.xml><?xml version="1.0" encoding="utf-8"?>
<p:tagLst xmlns:p="http://schemas.openxmlformats.org/presentationml/2006/main">
  <p:tag name="PA" val="v5.2.11"/>
</p:tagLst>
</file>

<file path=ppt/tags/tag250.xml><?xml version="1.0" encoding="utf-8"?>
<p:tagLst xmlns:p="http://schemas.openxmlformats.org/presentationml/2006/main">
  <p:tag name="PA" val="v5.2.11"/>
</p:tagLst>
</file>

<file path=ppt/tags/tag251.xml><?xml version="1.0" encoding="utf-8"?>
<p:tagLst xmlns:p="http://schemas.openxmlformats.org/presentationml/2006/main">
  <p:tag name="PA" val="v5.2.11"/>
</p:tagLst>
</file>

<file path=ppt/tags/tag252.xml><?xml version="1.0" encoding="utf-8"?>
<p:tagLst xmlns:p="http://schemas.openxmlformats.org/presentationml/2006/main">
  <p:tag name="PA" val="v5.2.11"/>
</p:tagLst>
</file>

<file path=ppt/tags/tag253.xml><?xml version="1.0" encoding="utf-8"?>
<p:tagLst xmlns:p="http://schemas.openxmlformats.org/presentationml/2006/main">
  <p:tag name="PA" val="v5.2.11"/>
</p:tagLst>
</file>

<file path=ppt/tags/tag254.xml><?xml version="1.0" encoding="utf-8"?>
<p:tagLst xmlns:p="http://schemas.openxmlformats.org/presentationml/2006/main">
  <p:tag name="PA" val="v5.2.11"/>
</p:tagLst>
</file>

<file path=ppt/tags/tag255.xml><?xml version="1.0" encoding="utf-8"?>
<p:tagLst xmlns:p="http://schemas.openxmlformats.org/presentationml/2006/main">
  <p:tag name="PA" val="v5.2.11"/>
</p:tagLst>
</file>

<file path=ppt/tags/tag256.xml><?xml version="1.0" encoding="utf-8"?>
<p:tagLst xmlns:p="http://schemas.openxmlformats.org/presentationml/2006/main">
  <p:tag name="PA" val="v5.2.11"/>
</p:tagLst>
</file>

<file path=ppt/tags/tag257.xml><?xml version="1.0" encoding="utf-8"?>
<p:tagLst xmlns:p="http://schemas.openxmlformats.org/presentationml/2006/main">
  <p:tag name="PA" val="v5.2.11"/>
</p:tagLst>
</file>

<file path=ppt/tags/tag258.xml><?xml version="1.0" encoding="utf-8"?>
<p:tagLst xmlns:p="http://schemas.openxmlformats.org/presentationml/2006/main">
  <p:tag name="PA" val="v5.2.11"/>
</p:tagLst>
</file>

<file path=ppt/tags/tag259.xml><?xml version="1.0" encoding="utf-8"?>
<p:tagLst xmlns:p="http://schemas.openxmlformats.org/presentationml/2006/main">
  <p:tag name="PA" val="v5.2.11"/>
</p:tagLst>
</file>

<file path=ppt/tags/tag26.xml><?xml version="1.0" encoding="utf-8"?>
<p:tagLst xmlns:p="http://schemas.openxmlformats.org/presentationml/2006/main">
  <p:tag name="PA" val="v5.2.11"/>
</p:tagLst>
</file>

<file path=ppt/tags/tag260.xml><?xml version="1.0" encoding="utf-8"?>
<p:tagLst xmlns:p="http://schemas.openxmlformats.org/presentationml/2006/main">
  <p:tag name="PA" val="v5.2.11"/>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PA" val="v5.2.11"/>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PA" val="v5.2.11"/>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PA" val="v5.2.11"/>
</p:tagLst>
</file>

<file path=ppt/tags/tag285.xml><?xml version="1.0" encoding="utf-8"?>
<p:tagLst xmlns:p="http://schemas.openxmlformats.org/presentationml/2006/main">
  <p:tag name="PA" val="v5.2.11"/>
</p:tagLst>
</file>

<file path=ppt/tags/tag286.xml><?xml version="1.0" encoding="utf-8"?>
<p:tagLst xmlns:p="http://schemas.openxmlformats.org/presentationml/2006/main">
  <p:tag name="PA" val="v5.2.11"/>
</p:tagLst>
</file>

<file path=ppt/tags/tag287.xml><?xml version="1.0" encoding="utf-8"?>
<p:tagLst xmlns:p="http://schemas.openxmlformats.org/presentationml/2006/main">
  <p:tag name="PA" val="v5.2.11"/>
</p:tagLst>
</file>

<file path=ppt/tags/tag288.xml><?xml version="1.0" encoding="utf-8"?>
<p:tagLst xmlns:p="http://schemas.openxmlformats.org/presentationml/2006/main">
  <p:tag name="PA" val="v5.2.11"/>
</p:tagLst>
</file>

<file path=ppt/tags/tag289.xml><?xml version="1.0" encoding="utf-8"?>
<p:tagLst xmlns:p="http://schemas.openxmlformats.org/presentationml/2006/main">
  <p:tag name="PA" val="v5.2.11"/>
</p:tagLst>
</file>

<file path=ppt/tags/tag29.xml><?xml version="1.0" encoding="utf-8"?>
<p:tagLst xmlns:p="http://schemas.openxmlformats.org/presentationml/2006/main">
  <p:tag name="PA" val="v5.2.11"/>
</p:tagLst>
</file>

<file path=ppt/tags/tag290.xml><?xml version="1.0" encoding="utf-8"?>
<p:tagLst xmlns:p="http://schemas.openxmlformats.org/presentationml/2006/main">
  <p:tag name="PA" val="v5.2.11"/>
</p:tagLst>
</file>

<file path=ppt/tags/tag291.xml><?xml version="1.0" encoding="utf-8"?>
<p:tagLst xmlns:p="http://schemas.openxmlformats.org/presentationml/2006/main">
  <p:tag name="PA" val="v5.2.11"/>
</p:tagLst>
</file>

<file path=ppt/tags/tag292.xml><?xml version="1.0" encoding="utf-8"?>
<p:tagLst xmlns:p="http://schemas.openxmlformats.org/presentationml/2006/main">
  <p:tag name="PA" val="v5.2.11"/>
</p:tagLst>
</file>

<file path=ppt/tags/tag293.xml><?xml version="1.0" encoding="utf-8"?>
<p:tagLst xmlns:p="http://schemas.openxmlformats.org/presentationml/2006/main">
  <p:tag name="PA" val="v5.2.11"/>
</p:tagLst>
</file>

<file path=ppt/tags/tag294.xml><?xml version="1.0" encoding="utf-8"?>
<p:tagLst xmlns:p="http://schemas.openxmlformats.org/presentationml/2006/main">
  <p:tag name="PA" val="v5.2.11"/>
</p:tagLst>
</file>

<file path=ppt/tags/tag295.xml><?xml version="1.0" encoding="utf-8"?>
<p:tagLst xmlns:p="http://schemas.openxmlformats.org/presentationml/2006/main">
  <p:tag name="PA" val="v5.2.11"/>
</p:tagLst>
</file>

<file path=ppt/tags/tag296.xml><?xml version="1.0" encoding="utf-8"?>
<p:tagLst xmlns:p="http://schemas.openxmlformats.org/presentationml/2006/main">
  <p:tag name="PA" val="v5.2.11"/>
</p:tagLst>
</file>

<file path=ppt/tags/tag297.xml><?xml version="1.0" encoding="utf-8"?>
<p:tagLst xmlns:p="http://schemas.openxmlformats.org/presentationml/2006/main">
  <p:tag name="PA" val="v5.2.11"/>
</p:tagLst>
</file>

<file path=ppt/tags/tag298.xml><?xml version="1.0" encoding="utf-8"?>
<p:tagLst xmlns:p="http://schemas.openxmlformats.org/presentationml/2006/main">
  <p:tag name="PA" val="v5.2.11"/>
</p:tagLst>
</file>

<file path=ppt/tags/tag299.xml><?xml version="1.0" encoding="utf-8"?>
<p:tagLst xmlns:p="http://schemas.openxmlformats.org/presentationml/2006/main">
  <p:tag name="PA" val="v5.2.11"/>
</p:tagLst>
</file>

<file path=ppt/tags/tag3.xml><?xml version="1.0" encoding="utf-8"?>
<p:tagLst xmlns:p="http://schemas.openxmlformats.org/presentationml/2006/main">
  <p:tag name="PA" val="v5.2.11"/>
</p:tagLst>
</file>

<file path=ppt/tags/tag30.xml><?xml version="1.0" encoding="utf-8"?>
<p:tagLst xmlns:p="http://schemas.openxmlformats.org/presentationml/2006/main">
  <p:tag name="PA" val="v5.2.11"/>
</p:tagLst>
</file>

<file path=ppt/tags/tag300.xml><?xml version="1.0" encoding="utf-8"?>
<p:tagLst xmlns:p="http://schemas.openxmlformats.org/presentationml/2006/main">
  <p:tag name="PA" val="v5.2.11"/>
</p:tagLst>
</file>

<file path=ppt/tags/tag301.xml><?xml version="1.0" encoding="utf-8"?>
<p:tagLst xmlns:p="http://schemas.openxmlformats.org/presentationml/2006/main">
  <p:tag name="PA" val="v5.2.11"/>
</p:tagLst>
</file>

<file path=ppt/tags/tag302.xml><?xml version="1.0" encoding="utf-8"?>
<p:tagLst xmlns:p="http://schemas.openxmlformats.org/presentationml/2006/main">
  <p:tag name="PA" val="v5.2.11"/>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PA" val="v5.2.11"/>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PA" val="v5.2.11"/>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PA" val="v5.2.11"/>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PA" val="v5.2.11"/>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PA" val="v5.2.11"/>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PA" val="v5.2.11"/>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PA" val="v5.2.11"/>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PA" val="v5.2.11"/>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PA" val="v5.2.11"/>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PA" val="v5.2.11"/>
</p:tagLst>
</file>

<file path=ppt/tags/tag40.xml><?xml version="1.0" encoding="utf-8"?>
<p:tagLst xmlns:p="http://schemas.openxmlformats.org/presentationml/2006/main">
  <p:tag name="PA" val="v5.2.11"/>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PA" val="v5.2.11"/>
</p:tagLst>
</file>

<file path=ppt/tags/tag405.xml><?xml version="1.0" encoding="utf-8"?>
<p:tagLst xmlns:p="http://schemas.openxmlformats.org/presentationml/2006/main">
  <p:tag name="PA" val="v5.2.11"/>
</p:tagLst>
</file>

<file path=ppt/tags/tag406.xml><?xml version="1.0" encoding="utf-8"?>
<p:tagLst xmlns:p="http://schemas.openxmlformats.org/presentationml/2006/main">
  <p:tag name="PA" val="v5.2.11"/>
</p:tagLst>
</file>

<file path=ppt/tags/tag407.xml><?xml version="1.0" encoding="utf-8"?>
<p:tagLst xmlns:p="http://schemas.openxmlformats.org/presentationml/2006/main">
  <p:tag name="PA" val="v5.2.11"/>
</p:tagLst>
</file>

<file path=ppt/tags/tag408.xml><?xml version="1.0" encoding="utf-8"?>
<p:tagLst xmlns:p="http://schemas.openxmlformats.org/presentationml/2006/main">
  <p:tag name="PA" val="v5.2.11"/>
</p:tagLst>
</file>

<file path=ppt/tags/tag409.xml><?xml version="1.0" encoding="utf-8"?>
<p:tagLst xmlns:p="http://schemas.openxmlformats.org/presentationml/2006/main">
  <p:tag name="PA" val="v5.2.11"/>
</p:tagLst>
</file>

<file path=ppt/tags/tag41.xml><?xml version="1.0" encoding="utf-8"?>
<p:tagLst xmlns:p="http://schemas.openxmlformats.org/presentationml/2006/main">
  <p:tag name="PA" val="v5.2.11"/>
</p:tagLst>
</file>

<file path=ppt/tags/tag410.xml><?xml version="1.0" encoding="utf-8"?>
<p:tagLst xmlns:p="http://schemas.openxmlformats.org/presentationml/2006/main">
  <p:tag name="PA" val="v5.2.11"/>
</p:tagLst>
</file>

<file path=ppt/tags/tag411.xml><?xml version="1.0" encoding="utf-8"?>
<p:tagLst xmlns:p="http://schemas.openxmlformats.org/presentationml/2006/main">
  <p:tag name="PA" val="v5.2.11"/>
</p:tagLst>
</file>

<file path=ppt/tags/tag412.xml><?xml version="1.0" encoding="utf-8"?>
<p:tagLst xmlns:p="http://schemas.openxmlformats.org/presentationml/2006/main">
  <p:tag name="PA" val="v5.2.11"/>
</p:tagLst>
</file>

<file path=ppt/tags/tag413.xml><?xml version="1.0" encoding="utf-8"?>
<p:tagLst xmlns:p="http://schemas.openxmlformats.org/presentationml/2006/main">
  <p:tag name="PA" val="v5.2.11"/>
</p:tagLst>
</file>

<file path=ppt/tags/tag414.xml><?xml version="1.0" encoding="utf-8"?>
<p:tagLst xmlns:p="http://schemas.openxmlformats.org/presentationml/2006/main">
  <p:tag name="PA" val="v5.2.11"/>
</p:tagLst>
</file>

<file path=ppt/tags/tag415.xml><?xml version="1.0" encoding="utf-8"?>
<p:tagLst xmlns:p="http://schemas.openxmlformats.org/presentationml/2006/main">
  <p:tag name="PA" val="v5.2.11"/>
</p:tagLst>
</file>

<file path=ppt/tags/tag416.xml><?xml version="1.0" encoding="utf-8"?>
<p:tagLst xmlns:p="http://schemas.openxmlformats.org/presentationml/2006/main">
  <p:tag name="PA" val="v5.2.11"/>
</p:tagLst>
</file>

<file path=ppt/tags/tag417.xml><?xml version="1.0" encoding="utf-8"?>
<p:tagLst xmlns:p="http://schemas.openxmlformats.org/presentationml/2006/main">
  <p:tag name="PA" val="v5.2.11"/>
</p:tagLst>
</file>

<file path=ppt/tags/tag418.xml><?xml version="1.0" encoding="utf-8"?>
<p:tagLst xmlns:p="http://schemas.openxmlformats.org/presentationml/2006/main">
  <p:tag name="PA" val="v5.2.11"/>
</p:tagLst>
</file>

<file path=ppt/tags/tag419.xml><?xml version="1.0" encoding="utf-8"?>
<p:tagLst xmlns:p="http://schemas.openxmlformats.org/presentationml/2006/main">
  <p:tag name="PA" val="v5.2.11"/>
</p:tagLst>
</file>

<file path=ppt/tags/tag42.xml><?xml version="1.0" encoding="utf-8"?>
<p:tagLst xmlns:p="http://schemas.openxmlformats.org/presentationml/2006/main">
  <p:tag name="PA" val="v5.2.11"/>
</p:tagLst>
</file>

<file path=ppt/tags/tag420.xml><?xml version="1.0" encoding="utf-8"?>
<p:tagLst xmlns:p="http://schemas.openxmlformats.org/presentationml/2006/main">
  <p:tag name="PA" val="v5.2.11"/>
</p:tagLst>
</file>

<file path=ppt/tags/tag421.xml><?xml version="1.0" encoding="utf-8"?>
<p:tagLst xmlns:p="http://schemas.openxmlformats.org/presentationml/2006/main">
  <p:tag name="PA" val="v5.2.11"/>
</p:tagLst>
</file>

<file path=ppt/tags/tag422.xml><?xml version="1.0" encoding="utf-8"?>
<p:tagLst xmlns:p="http://schemas.openxmlformats.org/presentationml/2006/main">
  <p:tag name="PA" val="v5.2.11"/>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PA" val="v5.2.11"/>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PA" val="v5.2.11"/>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PA" val="v5.2.11"/>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PA" val="v5.2.11"/>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PA" val="v5.2.11"/>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PA" val="v5.2.11"/>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PA" val="v5.2.11"/>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PA" val="v5.2.11"/>
</p:tagLst>
</file>

<file path=ppt/tags/tag494.xml><?xml version="1.0" encoding="utf-8"?>
<p:tagLst xmlns:p="http://schemas.openxmlformats.org/presentationml/2006/main">
  <p:tag name="PA" val="v5.2.11"/>
</p:tagLst>
</file>

<file path=ppt/tags/tag495.xml><?xml version="1.0" encoding="utf-8"?>
<p:tagLst xmlns:p="http://schemas.openxmlformats.org/presentationml/2006/main">
  <p:tag name="PA" val="v5.2.11"/>
</p:tagLst>
</file>

<file path=ppt/tags/tag496.xml><?xml version="1.0" encoding="utf-8"?>
<p:tagLst xmlns:p="http://schemas.openxmlformats.org/presentationml/2006/main">
  <p:tag name="PA" val="v5.2.11"/>
</p:tagLst>
</file>

<file path=ppt/tags/tag497.xml><?xml version="1.0" encoding="utf-8"?>
<p:tagLst xmlns:p="http://schemas.openxmlformats.org/presentationml/2006/main">
  <p:tag name="PA" val="v5.2.11"/>
</p:tagLst>
</file>

<file path=ppt/tags/tag498.xml><?xml version="1.0" encoding="utf-8"?>
<p:tagLst xmlns:p="http://schemas.openxmlformats.org/presentationml/2006/main">
  <p:tag name="PA" val="v5.2.11"/>
</p:tagLst>
</file>

<file path=ppt/tags/tag499.xml><?xml version="1.0" encoding="utf-8"?>
<p:tagLst xmlns:p="http://schemas.openxmlformats.org/presentationml/2006/main">
  <p:tag name="PA" val="v5.2.11"/>
</p:tagLst>
</file>

<file path=ppt/tags/tag5.xml><?xml version="1.0" encoding="utf-8"?>
<p:tagLst xmlns:p="http://schemas.openxmlformats.org/presentationml/2006/main">
  <p:tag name="PA" val="v5.2.11"/>
</p:tagLst>
</file>

<file path=ppt/tags/tag50.xml><?xml version="1.0" encoding="utf-8"?>
<p:tagLst xmlns:p="http://schemas.openxmlformats.org/presentationml/2006/main">
  <p:tag name="PA" val="v5.2.11"/>
</p:tagLst>
</file>

<file path=ppt/tags/tag500.xml><?xml version="1.0" encoding="utf-8"?>
<p:tagLst xmlns:p="http://schemas.openxmlformats.org/presentationml/2006/main">
  <p:tag name="PA" val="v5.2.11"/>
</p:tagLst>
</file>

<file path=ppt/tags/tag501.xml><?xml version="1.0" encoding="utf-8"?>
<p:tagLst xmlns:p="http://schemas.openxmlformats.org/presentationml/2006/main">
  <p:tag name="PA" val="v5.2.11"/>
</p:tagLst>
</file>

<file path=ppt/tags/tag502.xml><?xml version="1.0" encoding="utf-8"?>
<p:tagLst xmlns:p="http://schemas.openxmlformats.org/presentationml/2006/main">
  <p:tag name="PA" val="v5.2.11"/>
</p:tagLst>
</file>

<file path=ppt/tags/tag503.xml><?xml version="1.0" encoding="utf-8"?>
<p:tagLst xmlns:p="http://schemas.openxmlformats.org/presentationml/2006/main">
  <p:tag name="PA" val="v5.2.11"/>
</p:tagLst>
</file>

<file path=ppt/tags/tag504.xml><?xml version="1.0" encoding="utf-8"?>
<p:tagLst xmlns:p="http://schemas.openxmlformats.org/presentationml/2006/main">
  <p:tag name="PA" val="v5.2.11"/>
</p:tagLst>
</file>

<file path=ppt/tags/tag505.xml><?xml version="1.0" encoding="utf-8"?>
<p:tagLst xmlns:p="http://schemas.openxmlformats.org/presentationml/2006/main">
  <p:tag name="PA" val="v5.2.11"/>
</p:tagLst>
</file>

<file path=ppt/tags/tag506.xml><?xml version="1.0" encoding="utf-8"?>
<p:tagLst xmlns:p="http://schemas.openxmlformats.org/presentationml/2006/main">
  <p:tag name="PA" val="v5.2.11"/>
</p:tagLst>
</file>

<file path=ppt/tags/tag507.xml><?xml version="1.0" encoding="utf-8"?>
<p:tagLst xmlns:p="http://schemas.openxmlformats.org/presentationml/2006/main">
  <p:tag name="PA" val="v5.2.11"/>
</p:tagLst>
</file>

<file path=ppt/tags/tag508.xml><?xml version="1.0" encoding="utf-8"?>
<p:tagLst xmlns:p="http://schemas.openxmlformats.org/presentationml/2006/main">
  <p:tag name="PA" val="v5.2.11"/>
</p:tagLst>
</file>

<file path=ppt/tags/tag509.xml><?xml version="1.0" encoding="utf-8"?>
<p:tagLst xmlns:p="http://schemas.openxmlformats.org/presentationml/2006/main">
  <p:tag name="PA" val="v5.2.11"/>
</p:tagLst>
</file>

<file path=ppt/tags/tag51.xml><?xml version="1.0" encoding="utf-8"?>
<p:tagLst xmlns:p="http://schemas.openxmlformats.org/presentationml/2006/main">
  <p:tag name="PA" val="v5.2.11"/>
</p:tagLst>
</file>

<file path=ppt/tags/tag510.xml><?xml version="1.0" encoding="utf-8"?>
<p:tagLst xmlns:p="http://schemas.openxmlformats.org/presentationml/2006/main">
  <p:tag name="PA" val="v5.2.11"/>
</p:tagLst>
</file>

<file path=ppt/tags/tag511.xml><?xml version="1.0" encoding="utf-8"?>
<p:tagLst xmlns:p="http://schemas.openxmlformats.org/presentationml/2006/main">
  <p:tag name="PA" val="v5.2.11"/>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PA" val="v5.2.11"/>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PA" val="v5.2.11"/>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PA" val="v5.2.11"/>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PA" val="v5.2.11"/>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PA" val="v5.2.11"/>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PA" val="v5.2.11"/>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PA" val="v5.2.11"/>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PA" val="v5.2.11"/>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PA" val="v5.2.11"/>
</p:tagLst>
</file>

<file path=ppt/tags/tag60.xml><?xml version="1.0" encoding="utf-8"?>
<p:tagLst xmlns:p="http://schemas.openxmlformats.org/presentationml/2006/main">
  <p:tag name="PA" val="v5.2.11"/>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PA" val="v5.2.11"/>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PA" val="v5.2.11"/>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PA" val="v5.2.11"/>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PA" val="v5.2.11"/>
</p:tagLst>
</file>

<file path=ppt/tags/tag640.xml><?xml version="1.0" encoding="utf-8"?>
<p:tagLst xmlns:p="http://schemas.openxmlformats.org/presentationml/2006/main">
  <p:tag name="PA" val="v5.2.11"/>
</p:tagLst>
</file>

<file path=ppt/tags/tag641.xml><?xml version="1.0" encoding="utf-8"?>
<p:tagLst xmlns:p="http://schemas.openxmlformats.org/presentationml/2006/main">
  <p:tag name="PA" val="v5.2.11"/>
</p:tagLst>
</file>

<file path=ppt/tags/tag642.xml><?xml version="1.0" encoding="utf-8"?>
<p:tagLst xmlns:p="http://schemas.openxmlformats.org/presentationml/2006/main">
  <p:tag name="PA" val="v5.2.11"/>
</p:tagLst>
</file>

<file path=ppt/tags/tag643.xml><?xml version="1.0" encoding="utf-8"?>
<p:tagLst xmlns:p="http://schemas.openxmlformats.org/presentationml/2006/main">
  <p:tag name="PA" val="v5.2.11"/>
</p:tagLst>
</file>

<file path=ppt/tags/tag644.xml><?xml version="1.0" encoding="utf-8"?>
<p:tagLst xmlns:p="http://schemas.openxmlformats.org/presentationml/2006/main">
  <p:tag name="PA" val="v5.2.11"/>
</p:tagLst>
</file>

<file path=ppt/tags/tag645.xml><?xml version="1.0" encoding="utf-8"?>
<p:tagLst xmlns:p="http://schemas.openxmlformats.org/presentationml/2006/main">
  <p:tag name="PA" val="v5.2.11"/>
</p:tagLst>
</file>

<file path=ppt/tags/tag646.xml><?xml version="1.0" encoding="utf-8"?>
<p:tagLst xmlns:p="http://schemas.openxmlformats.org/presentationml/2006/main">
  <p:tag name="PA" val="v5.2.11"/>
</p:tagLst>
</file>

<file path=ppt/tags/tag647.xml><?xml version="1.0" encoding="utf-8"?>
<p:tagLst xmlns:p="http://schemas.openxmlformats.org/presentationml/2006/main">
  <p:tag name="PA" val="v5.2.11"/>
</p:tagLst>
</file>

<file path=ppt/tags/tag648.xml><?xml version="1.0" encoding="utf-8"?>
<p:tagLst xmlns:p="http://schemas.openxmlformats.org/presentationml/2006/main">
  <p:tag name="PA" val="v5.2.11"/>
</p:tagLst>
</file>

<file path=ppt/tags/tag649.xml><?xml version="1.0" encoding="utf-8"?>
<p:tagLst xmlns:p="http://schemas.openxmlformats.org/presentationml/2006/main">
  <p:tag name="PA" val="v5.2.11"/>
</p:tagLst>
</file>

<file path=ppt/tags/tag65.xml><?xml version="1.0" encoding="utf-8"?>
<p:tagLst xmlns:p="http://schemas.openxmlformats.org/presentationml/2006/main">
  <p:tag name="PA" val="v5.2.11"/>
</p:tagLst>
</file>

<file path=ppt/tags/tag650.xml><?xml version="1.0" encoding="utf-8"?>
<p:tagLst xmlns:p="http://schemas.openxmlformats.org/presentationml/2006/main">
  <p:tag name="PA" val="v5.2.11"/>
</p:tagLst>
</file>

<file path=ppt/tags/tag651.xml><?xml version="1.0" encoding="utf-8"?>
<p:tagLst xmlns:p="http://schemas.openxmlformats.org/presentationml/2006/main">
  <p:tag name="PA" val="v5.2.11"/>
</p:tagLst>
</file>

<file path=ppt/tags/tag652.xml><?xml version="1.0" encoding="utf-8"?>
<p:tagLst xmlns:p="http://schemas.openxmlformats.org/presentationml/2006/main">
  <p:tag name="PA" val="v5.2.11"/>
</p:tagLst>
</file>

<file path=ppt/tags/tag653.xml><?xml version="1.0" encoding="utf-8"?>
<p:tagLst xmlns:p="http://schemas.openxmlformats.org/presentationml/2006/main">
  <p:tag name="PA" val="v5.2.11"/>
</p:tagLst>
</file>

<file path=ppt/tags/tag654.xml><?xml version="1.0" encoding="utf-8"?>
<p:tagLst xmlns:p="http://schemas.openxmlformats.org/presentationml/2006/main">
  <p:tag name="PA" val="v5.2.11"/>
</p:tagLst>
</file>

<file path=ppt/tags/tag655.xml><?xml version="1.0" encoding="utf-8"?>
<p:tagLst xmlns:p="http://schemas.openxmlformats.org/presentationml/2006/main">
  <p:tag name="PA" val="v5.2.11"/>
</p:tagLst>
</file>

<file path=ppt/tags/tag656.xml><?xml version="1.0" encoding="utf-8"?>
<p:tagLst xmlns:p="http://schemas.openxmlformats.org/presentationml/2006/main">
  <p:tag name="PA" val="v5.2.11"/>
</p:tagLst>
</file>

<file path=ppt/tags/tag657.xml><?xml version="1.0" encoding="utf-8"?>
<p:tagLst xmlns:p="http://schemas.openxmlformats.org/presentationml/2006/main">
  <p:tag name="PA" val="v5.2.11"/>
</p:tagLst>
</file>

<file path=ppt/tags/tag658.xml><?xml version="1.0" encoding="utf-8"?>
<p:tagLst xmlns:p="http://schemas.openxmlformats.org/presentationml/2006/main">
  <p:tag name="PA" val="v5.2.11"/>
</p:tagLst>
</file>

<file path=ppt/tags/tag659.xml><?xml version="1.0" encoding="utf-8"?>
<p:tagLst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 name="COMMONDATA" val="eyJoZGlkIjoiYWUwYjVjODIxNzE1YzU0M2QzNTI4YWE1ZGM2NWJmNTkifQ=="/>
  <p:tag name="KSO_WPP_MARK_KEY" val="1da38b69-7959-4e3c-b81b-5f33da355551"/>
</p:tagLst>
</file>

<file path=ppt/tags/tag66.xml><?xml version="1.0" encoding="utf-8"?>
<p:tagLst xmlns:p="http://schemas.openxmlformats.org/presentationml/2006/main">
  <p:tag name="PA" val="v5.2.11"/>
</p:tagLst>
</file>

<file path=ppt/tags/tag67.xml><?xml version="1.0" encoding="utf-8"?>
<p:tagLst xmlns:p="http://schemas.openxmlformats.org/presentationml/2006/main">
  <p:tag name="PA" val="v5.2.11"/>
</p:tagLst>
</file>

<file path=ppt/tags/tag68.xml><?xml version="1.0" encoding="utf-8"?>
<p:tagLst xmlns:p="http://schemas.openxmlformats.org/presentationml/2006/main">
  <p:tag name="PA" val="v5.2.11"/>
</p:tagLst>
</file>

<file path=ppt/tags/tag69.xml><?xml version="1.0" encoding="utf-8"?>
<p:tagLst xmlns:p="http://schemas.openxmlformats.org/presentationml/2006/main">
  <p:tag name="PA" val="v5.2.11"/>
</p:tagLst>
</file>

<file path=ppt/tags/tag7.xml><?xml version="1.0" encoding="utf-8"?>
<p:tagLst xmlns:p="http://schemas.openxmlformats.org/presentationml/2006/main">
  <p:tag name="PA" val="v5.2.11"/>
</p:tagLst>
</file>

<file path=ppt/tags/tag70.xml><?xml version="1.0" encoding="utf-8"?>
<p:tagLst xmlns:p="http://schemas.openxmlformats.org/presentationml/2006/main">
  <p:tag name="PA" val="v5.2.11"/>
</p:tagLst>
</file>

<file path=ppt/tags/tag71.xml><?xml version="1.0" encoding="utf-8"?>
<p:tagLst xmlns:p="http://schemas.openxmlformats.org/presentationml/2006/main">
  <p:tag name="PA" val="v5.2.11"/>
</p:tagLst>
</file>

<file path=ppt/tags/tag72.xml><?xml version="1.0" encoding="utf-8"?>
<p:tagLst xmlns:p="http://schemas.openxmlformats.org/presentationml/2006/main">
  <p:tag name="PA" val="v5.2.11"/>
</p:tagLst>
</file>

<file path=ppt/tags/tag73.xml><?xml version="1.0" encoding="utf-8"?>
<p:tagLst xmlns:p="http://schemas.openxmlformats.org/presentationml/2006/main">
  <p:tag name="PA" val="v5.2.11"/>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PA" val="v5.2.11"/>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PA" val="v5.2.11"/>
</p:tagLst>
</file>

<file path=ppt/tags/tag89.xml><?xml version="1.0" encoding="utf-8"?>
<p:tagLst xmlns:p="http://schemas.openxmlformats.org/presentationml/2006/main">
  <p:tag name="PA" val="v5.2.11"/>
</p:tagLst>
</file>

<file path=ppt/tags/tag9.xml><?xml version="1.0" encoding="utf-8"?>
<p:tagLst xmlns:p="http://schemas.openxmlformats.org/presentationml/2006/main">
  <p:tag name="PA" val="v5.2.11"/>
</p:tagLst>
</file>

<file path=ppt/tags/tag90.xml><?xml version="1.0" encoding="utf-8"?>
<p:tagLst xmlns:p="http://schemas.openxmlformats.org/presentationml/2006/main">
  <p:tag name="PA" val="v5.2.11"/>
</p:tagLst>
</file>

<file path=ppt/tags/tag91.xml><?xml version="1.0" encoding="utf-8"?>
<p:tagLst xmlns:p="http://schemas.openxmlformats.org/presentationml/2006/main">
  <p:tag name="PA" val="v5.2.11"/>
</p:tagLst>
</file>

<file path=ppt/tags/tag92.xml><?xml version="1.0" encoding="utf-8"?>
<p:tagLst xmlns:p="http://schemas.openxmlformats.org/presentationml/2006/main">
  <p:tag name="PA" val="v5.2.11"/>
</p:tagLst>
</file>

<file path=ppt/tags/tag93.xml><?xml version="1.0" encoding="utf-8"?>
<p:tagLst xmlns:p="http://schemas.openxmlformats.org/presentationml/2006/main">
  <p:tag name="PA" val="v5.2.11"/>
</p:tagLst>
</file>

<file path=ppt/tags/tag94.xml><?xml version="1.0" encoding="utf-8"?>
<p:tagLst xmlns:p="http://schemas.openxmlformats.org/presentationml/2006/main">
  <p:tag name="PA" val="v5.2.11"/>
</p:tagLst>
</file>

<file path=ppt/tags/tag95.xml><?xml version="1.0" encoding="utf-8"?>
<p:tagLst xmlns:p="http://schemas.openxmlformats.org/presentationml/2006/main">
  <p:tag name="PA" val="v5.2.11"/>
</p:tagLst>
</file>

<file path=ppt/tags/tag96.xml><?xml version="1.0" encoding="utf-8"?>
<p:tagLst xmlns:p="http://schemas.openxmlformats.org/presentationml/2006/main">
  <p:tag name="PA" val="v5.2.11"/>
</p:tagLst>
</file>

<file path=ppt/tags/tag97.xml><?xml version="1.0" encoding="utf-8"?>
<p:tagLst xmlns:p="http://schemas.openxmlformats.org/presentationml/2006/main">
  <p:tag name="PA" val="v5.2.11"/>
</p:tagLst>
</file>

<file path=ppt/tags/tag98.xml><?xml version="1.0" encoding="utf-8"?>
<p:tagLst xmlns:p="http://schemas.openxmlformats.org/presentationml/2006/main">
  <p:tag name="PA" val="v5.2.11"/>
</p:tagLst>
</file>

<file path=ppt/tags/tag9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2269</Words>
  <Application>WPS 演示</Application>
  <PresentationFormat>宽屏</PresentationFormat>
  <Paragraphs>310</Paragraphs>
  <Slides>62</Slides>
  <Notes>43</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62</vt:i4>
      </vt:variant>
    </vt:vector>
  </HeadingPairs>
  <TitlesOfParts>
    <vt:vector size="90" baseType="lpstr">
      <vt:lpstr>Arial</vt:lpstr>
      <vt:lpstr>宋体</vt:lpstr>
      <vt:lpstr>Wingdings</vt:lpstr>
      <vt:lpstr>思源黑体 CN Bold</vt:lpstr>
      <vt:lpstr>黑体</vt:lpstr>
      <vt:lpstr>幼圆</vt:lpstr>
      <vt:lpstr>微软雅黑</vt:lpstr>
      <vt:lpstr>Arial Unicode MS</vt:lpstr>
      <vt:lpstr>华文细黑</vt:lpstr>
      <vt:lpstr>等线</vt:lpstr>
      <vt:lpstr>Arial Unicode MS</vt:lpstr>
      <vt:lpstr>等线 Light</vt:lpstr>
      <vt:lpstr>Calibri</vt:lpstr>
      <vt:lpstr>华光中楷_CNKI</vt:lpstr>
      <vt:lpstr>华光仿宋二_CNKI</vt:lpstr>
      <vt:lpstr>华光大标宋_CNKI</vt:lpstr>
      <vt:lpstr>华光大黑二_CNKI</vt:lpstr>
      <vt:lpstr>华光小标宋_CNKI</vt:lpstr>
      <vt:lpstr>华光标题黑_CNKI</vt:lpstr>
      <vt:lpstr>华光标题宋_CNKI</vt:lpstr>
      <vt:lpstr>仿宋</vt:lpstr>
      <vt:lpstr>新宋体</vt:lpstr>
      <vt:lpstr>华文宋体</vt:lpstr>
      <vt:lpstr>华光中圆_CNKI</vt:lpstr>
      <vt:lpstr>华光彩云_CNKI</vt:lpstr>
      <vt:lpstr>华文隶书</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雪 雷</dc:creator>
  <cp:lastModifiedBy>Venus</cp:lastModifiedBy>
  <cp:revision>113</cp:revision>
  <dcterms:created xsi:type="dcterms:W3CDTF">2021-08-22T12:17:00Z</dcterms:created>
  <dcterms:modified xsi:type="dcterms:W3CDTF">2023-06-20T10:08:15Z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2BE9A3FA203C4F908061287458C0CCC3_13</vt:lpwstr>
  </property>
  <property fmtid="{D5CDD505-2E9C-101B-9397-08002B2CF9AE}" pid="3" name="KSOProductBuildVer">
    <vt:lpwstr>2052-11.1.0.14309</vt:lpwstr>
  </property>
</Properties>
</file>